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8" r:id="rId4"/>
    <p:sldMasterId id="2147484016" r:id="rId5"/>
    <p:sldMasterId id="2147484034" r:id="rId6"/>
    <p:sldMasterId id="2147484052" r:id="rId7"/>
  </p:sldMasterIdLst>
  <p:notesMasterIdLst>
    <p:notesMasterId r:id="rId59"/>
  </p:notesMasterIdLst>
  <p:sldIdLst>
    <p:sldId id="256" r:id="rId8"/>
    <p:sldId id="257" r:id="rId9"/>
    <p:sldId id="302" r:id="rId10"/>
    <p:sldId id="283" r:id="rId11"/>
    <p:sldId id="284" r:id="rId12"/>
    <p:sldId id="267" r:id="rId13"/>
    <p:sldId id="260" r:id="rId14"/>
    <p:sldId id="266" r:id="rId15"/>
    <p:sldId id="265" r:id="rId16"/>
    <p:sldId id="298" r:id="rId17"/>
    <p:sldId id="300" r:id="rId18"/>
    <p:sldId id="301" r:id="rId19"/>
    <p:sldId id="264" r:id="rId20"/>
    <p:sldId id="263" r:id="rId21"/>
    <p:sldId id="305" r:id="rId22"/>
    <p:sldId id="299" r:id="rId23"/>
    <p:sldId id="279" r:id="rId24"/>
    <p:sldId id="304" r:id="rId25"/>
    <p:sldId id="308" r:id="rId26"/>
    <p:sldId id="312" r:id="rId27"/>
    <p:sldId id="307" r:id="rId28"/>
    <p:sldId id="285" r:id="rId29"/>
    <p:sldId id="259" r:id="rId30"/>
    <p:sldId id="295" r:id="rId31"/>
    <p:sldId id="289" r:id="rId32"/>
    <p:sldId id="276" r:id="rId33"/>
    <p:sldId id="297" r:id="rId34"/>
    <p:sldId id="274" r:id="rId35"/>
    <p:sldId id="273" r:id="rId36"/>
    <p:sldId id="258" r:id="rId37"/>
    <p:sldId id="275" r:id="rId38"/>
    <p:sldId id="288" r:id="rId39"/>
    <p:sldId id="293" r:id="rId40"/>
    <p:sldId id="294" r:id="rId41"/>
    <p:sldId id="310" r:id="rId42"/>
    <p:sldId id="296" r:id="rId43"/>
    <p:sldId id="311" r:id="rId44"/>
    <p:sldId id="278" r:id="rId45"/>
    <p:sldId id="286" r:id="rId46"/>
    <p:sldId id="268" r:id="rId47"/>
    <p:sldId id="277" r:id="rId48"/>
    <p:sldId id="269" r:id="rId49"/>
    <p:sldId id="270" r:id="rId50"/>
    <p:sldId id="287" r:id="rId51"/>
    <p:sldId id="290" r:id="rId52"/>
    <p:sldId id="271" r:id="rId53"/>
    <p:sldId id="272" r:id="rId54"/>
    <p:sldId id="309" r:id="rId55"/>
    <p:sldId id="282" r:id="rId56"/>
    <p:sldId id="281" r:id="rId57"/>
    <p:sldId id="28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038A2-57EC-4A43-8532-43F81A54A468}" v="362" dt="2023-04-21T22:45:40.813"/>
    <p1510:client id="{7A38F876-449B-5A7F-0F59-51526180F3F0}" v="177" dt="2023-04-21T22:39: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078" autoAdjust="0"/>
  </p:normalViewPr>
  <p:slideViewPr>
    <p:cSldViewPr snapToGrid="0">
      <p:cViewPr varScale="1">
        <p:scale>
          <a:sx n="86" d="100"/>
          <a:sy n="86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Dylag (jd8g19)" userId="S::jd8g19@soton.ac.uk::7e29cc7f-def3-4159-add3-3c440b2fa137" providerId="AD" clId="Web-{8F29ADCB-FB6B-F0EC-F012-EC1EE26A3773}"/>
    <pc:docChg chg="modSld">
      <pc:chgData name="Jakub Dylag (jd8g19)" userId="S::jd8g19@soton.ac.uk::7e29cc7f-def3-4159-add3-3c440b2fa137" providerId="AD" clId="Web-{8F29ADCB-FB6B-F0EC-F012-EC1EE26A3773}" dt="2023-04-15T13:20:53.536" v="84"/>
      <pc:docMkLst>
        <pc:docMk/>
      </pc:docMkLst>
      <pc:sldChg chg="addSp delSp modSp modNotes">
        <pc:chgData name="Jakub Dylag (jd8g19)" userId="S::jd8g19@soton.ac.uk::7e29cc7f-def3-4159-add3-3c440b2fa137" providerId="AD" clId="Web-{8F29ADCB-FB6B-F0EC-F012-EC1EE26A3773}" dt="2023-04-15T13:20:53.536" v="84"/>
        <pc:sldMkLst>
          <pc:docMk/>
          <pc:sldMk cId="3896501622" sldId="304"/>
        </pc:sldMkLst>
        <pc:spChg chg="mod">
          <ac:chgData name="Jakub Dylag (jd8g19)" userId="S::jd8g19@soton.ac.uk::7e29cc7f-def3-4159-add3-3c440b2fa137" providerId="AD" clId="Web-{8F29ADCB-FB6B-F0EC-F012-EC1EE26A3773}" dt="2023-04-15T13:19:20.893" v="57" actId="1076"/>
          <ac:spMkLst>
            <pc:docMk/>
            <pc:sldMk cId="3896501622" sldId="304"/>
            <ac:spMk id="10" creationId="{66F7FC20-1B3E-9CC9-9C69-12835F1BC39D}"/>
          </ac:spMkLst>
        </pc:spChg>
        <pc:spChg chg="mod">
          <ac:chgData name="Jakub Dylag (jd8g19)" userId="S::jd8g19@soton.ac.uk::7e29cc7f-def3-4159-add3-3c440b2fa137" providerId="AD" clId="Web-{8F29ADCB-FB6B-F0EC-F012-EC1EE26A3773}" dt="2023-04-15T13:19:16.205" v="56" actId="1076"/>
          <ac:spMkLst>
            <pc:docMk/>
            <pc:sldMk cId="3896501622" sldId="304"/>
            <ac:spMk id="11" creationId="{AD9B3E73-5B7A-58EF-F866-8E4935703F5B}"/>
          </ac:spMkLst>
        </pc:spChg>
        <pc:spChg chg="mod ord">
          <ac:chgData name="Jakub Dylag (jd8g19)" userId="S::jd8g19@soton.ac.uk::7e29cc7f-def3-4159-add3-3c440b2fa137" providerId="AD" clId="Web-{8F29ADCB-FB6B-F0EC-F012-EC1EE26A3773}" dt="2023-04-15T13:17:58.593" v="37"/>
          <ac:spMkLst>
            <pc:docMk/>
            <pc:sldMk cId="3896501622" sldId="304"/>
            <ac:spMk id="13" creationId="{11FED648-2EC2-A95D-A90D-786ED299289E}"/>
          </ac:spMkLst>
        </pc:spChg>
        <pc:spChg chg="add mod">
          <ac:chgData name="Jakub Dylag (jd8g19)" userId="S::jd8g19@soton.ac.uk::7e29cc7f-def3-4159-add3-3c440b2fa137" providerId="AD" clId="Web-{8F29ADCB-FB6B-F0EC-F012-EC1EE26A3773}" dt="2023-04-15T13:18:15.078" v="48" actId="1076"/>
          <ac:spMkLst>
            <pc:docMk/>
            <pc:sldMk cId="3896501622" sldId="304"/>
            <ac:spMk id="20" creationId="{E77028BE-1F27-9283-44FA-8A538D178BFF}"/>
          </ac:spMkLst>
        </pc:spChg>
        <pc:spChg chg="add mod">
          <ac:chgData name="Jakub Dylag (jd8g19)" userId="S::jd8g19@soton.ac.uk::7e29cc7f-def3-4159-add3-3c440b2fa137" providerId="AD" clId="Web-{8F29ADCB-FB6B-F0EC-F012-EC1EE26A3773}" dt="2023-04-15T13:18:18.766" v="50" actId="1076"/>
          <ac:spMkLst>
            <pc:docMk/>
            <pc:sldMk cId="3896501622" sldId="304"/>
            <ac:spMk id="22" creationId="{6FF305B2-F07B-F593-54AF-01E44AB913B2}"/>
          </ac:spMkLst>
        </pc:spChg>
        <pc:picChg chg="add del mod">
          <ac:chgData name="Jakub Dylag (jd8g19)" userId="S::jd8g19@soton.ac.uk::7e29cc7f-def3-4159-add3-3c440b2fa137" providerId="AD" clId="Web-{8F29ADCB-FB6B-F0EC-F012-EC1EE26A3773}" dt="2023-04-15T13:08:48.266" v="7"/>
          <ac:picMkLst>
            <pc:docMk/>
            <pc:sldMk cId="3896501622" sldId="304"/>
            <ac:picMk id="5" creationId="{C3FDE08A-E18E-FEC5-7C22-404D6978A492}"/>
          </ac:picMkLst>
        </pc:picChg>
        <pc:picChg chg="add mod">
          <ac:chgData name="Jakub Dylag (jd8g19)" userId="S::jd8g19@soton.ac.uk::7e29cc7f-def3-4159-add3-3c440b2fa137" providerId="AD" clId="Web-{8F29ADCB-FB6B-F0EC-F012-EC1EE26A3773}" dt="2023-04-15T13:12:09.584" v="34" actId="1076"/>
          <ac:picMkLst>
            <pc:docMk/>
            <pc:sldMk cId="3896501622" sldId="304"/>
            <ac:picMk id="8" creationId="{384C9CEE-92C9-81A8-637B-200FF442358F}"/>
          </ac:picMkLst>
        </pc:picChg>
        <pc:picChg chg="add del mod">
          <ac:chgData name="Jakub Dylag (jd8g19)" userId="S::jd8g19@soton.ac.uk::7e29cc7f-def3-4159-add3-3c440b2fa137" providerId="AD" clId="Web-{8F29ADCB-FB6B-F0EC-F012-EC1EE26A3773}" dt="2023-04-15T13:11:35.099" v="24"/>
          <ac:picMkLst>
            <pc:docMk/>
            <pc:sldMk cId="3896501622" sldId="304"/>
            <ac:picMk id="14" creationId="{14219474-C266-F894-ADCA-FC282A0CC2A1}"/>
          </ac:picMkLst>
        </pc:picChg>
        <pc:picChg chg="add mod">
          <ac:chgData name="Jakub Dylag (jd8g19)" userId="S::jd8g19@soton.ac.uk::7e29cc7f-def3-4159-add3-3c440b2fa137" providerId="AD" clId="Web-{8F29ADCB-FB6B-F0EC-F012-EC1EE26A3773}" dt="2023-04-15T13:17:52.937" v="35" actId="14100"/>
          <ac:picMkLst>
            <pc:docMk/>
            <pc:sldMk cId="3896501622" sldId="304"/>
            <ac:picMk id="17" creationId="{9C45809A-4F73-FFB2-87A2-22F60227E7AF}"/>
          </ac:picMkLst>
        </pc:picChg>
      </pc:sldChg>
    </pc:docChg>
  </pc:docChgLst>
  <pc:docChgLst>
    <pc:chgData name="Jakub Dylag" userId="7e29cc7f-def3-4159-add3-3c440b2fa137" providerId="ADAL" clId="{642038A2-57EC-4A43-8532-43F81A54A468}"/>
    <pc:docChg chg="undo custSel addSld delSld modSld sldOrd">
      <pc:chgData name="Jakub Dylag" userId="7e29cc7f-def3-4159-add3-3c440b2fa137" providerId="ADAL" clId="{642038A2-57EC-4A43-8532-43F81A54A468}" dt="2023-04-22T17:57:20.349" v="4496" actId="729"/>
      <pc:docMkLst>
        <pc:docMk/>
      </pc:docMkLst>
      <pc:sldChg chg="modSp mod">
        <pc:chgData name="Jakub Dylag" userId="7e29cc7f-def3-4159-add3-3c440b2fa137" providerId="ADAL" clId="{642038A2-57EC-4A43-8532-43F81A54A468}" dt="2023-04-22T17:57:03.612" v="4495" actId="20577"/>
        <pc:sldMkLst>
          <pc:docMk/>
          <pc:sldMk cId="109857222" sldId="256"/>
        </pc:sldMkLst>
        <pc:spChg chg="mod">
          <ac:chgData name="Jakub Dylag" userId="7e29cc7f-def3-4159-add3-3c440b2fa137" providerId="ADAL" clId="{642038A2-57EC-4A43-8532-43F81A54A468}" dt="2023-04-22T17:57:03.612" v="4495" actId="20577"/>
          <ac:spMkLst>
            <pc:docMk/>
            <pc:sldMk cId="109857222" sldId="256"/>
            <ac:spMk id="4" creationId="{6CFC32E2-19D0-37D3-DD64-F1A62F9839BA}"/>
          </ac:spMkLst>
        </pc:spChg>
      </pc:sldChg>
      <pc:sldChg chg="modSp mod modShow">
        <pc:chgData name="Jakub Dylag" userId="7e29cc7f-def3-4159-add3-3c440b2fa137" providerId="ADAL" clId="{642038A2-57EC-4A43-8532-43F81A54A468}" dt="2023-04-22T17:57:20.349" v="4496" actId="729"/>
        <pc:sldMkLst>
          <pc:docMk/>
          <pc:sldMk cId="1775833331" sldId="257"/>
        </pc:sldMkLst>
        <pc:picChg chg="mod">
          <ac:chgData name="Jakub Dylag" userId="7e29cc7f-def3-4159-add3-3c440b2fa137" providerId="ADAL" clId="{642038A2-57EC-4A43-8532-43F81A54A468}" dt="2023-04-22T16:52:21.923" v="4449" actId="1076"/>
          <ac:picMkLst>
            <pc:docMk/>
            <pc:sldMk cId="1775833331" sldId="257"/>
            <ac:picMk id="5" creationId="{78FCDABA-1814-4AC5-B6EC-253C48E12E64}"/>
          </ac:picMkLst>
        </pc:picChg>
      </pc:sldChg>
      <pc:sldChg chg="modNotesTx">
        <pc:chgData name="Jakub Dylag" userId="7e29cc7f-def3-4159-add3-3c440b2fa137" providerId="ADAL" clId="{642038A2-57EC-4A43-8532-43F81A54A468}" dt="2023-04-14T20:14:29.417" v="714" actId="20577"/>
        <pc:sldMkLst>
          <pc:docMk/>
          <pc:sldMk cId="3791522352" sldId="264"/>
        </pc:sldMkLst>
      </pc:sldChg>
      <pc:sldChg chg="delSp modSp mod">
        <pc:chgData name="Jakub Dylag" userId="7e29cc7f-def3-4159-add3-3c440b2fa137" providerId="ADAL" clId="{642038A2-57EC-4A43-8532-43F81A54A468}" dt="2023-04-22T16:43:08.505" v="4447" actId="20577"/>
        <pc:sldMkLst>
          <pc:docMk/>
          <pc:sldMk cId="4190680174" sldId="274"/>
        </pc:sldMkLst>
        <pc:spChg chg="mod">
          <ac:chgData name="Jakub Dylag" userId="7e29cc7f-def3-4159-add3-3c440b2fa137" providerId="ADAL" clId="{642038A2-57EC-4A43-8532-43F81A54A468}" dt="2023-04-22T16:43:08.505" v="4447" actId="20577"/>
          <ac:spMkLst>
            <pc:docMk/>
            <pc:sldMk cId="4190680174" sldId="274"/>
            <ac:spMk id="2" creationId="{CE4360D2-3752-4CC8-A790-01855DD2156A}"/>
          </ac:spMkLst>
        </pc:spChg>
        <pc:spChg chg="del">
          <ac:chgData name="Jakub Dylag" userId="7e29cc7f-def3-4159-add3-3c440b2fa137" providerId="ADAL" clId="{642038A2-57EC-4A43-8532-43F81A54A468}" dt="2023-04-14T20:29:41.615" v="939" actId="478"/>
          <ac:spMkLst>
            <pc:docMk/>
            <pc:sldMk cId="4190680174" sldId="274"/>
            <ac:spMk id="5" creationId="{93E5B214-3764-4EBD-9493-2081BB3F519A}"/>
          </ac:spMkLst>
        </pc:spChg>
        <pc:spChg chg="mod">
          <ac:chgData name="Jakub Dylag" userId="7e29cc7f-def3-4159-add3-3c440b2fa137" providerId="ADAL" clId="{642038A2-57EC-4A43-8532-43F81A54A468}" dt="2023-04-14T20:29:44.803" v="940" actId="1076"/>
          <ac:spMkLst>
            <pc:docMk/>
            <pc:sldMk cId="4190680174" sldId="274"/>
            <ac:spMk id="6" creationId="{33EDC16E-5FF1-DA0C-8E3C-9A088D13923F}"/>
          </ac:spMkLst>
        </pc:spChg>
      </pc:sldChg>
      <pc:sldChg chg="ord">
        <pc:chgData name="Jakub Dylag" userId="7e29cc7f-def3-4159-add3-3c440b2fa137" providerId="ADAL" clId="{642038A2-57EC-4A43-8532-43F81A54A468}" dt="2023-04-22T16:42:43.569" v="4434"/>
        <pc:sldMkLst>
          <pc:docMk/>
          <pc:sldMk cId="4194832267" sldId="275"/>
        </pc:sldMkLst>
      </pc:sldChg>
      <pc:sldChg chg="modSp mod">
        <pc:chgData name="Jakub Dylag" userId="7e29cc7f-def3-4159-add3-3c440b2fa137" providerId="ADAL" clId="{642038A2-57EC-4A43-8532-43F81A54A468}" dt="2023-04-14T22:15:27.110" v="3944" actId="20577"/>
        <pc:sldMkLst>
          <pc:docMk/>
          <pc:sldMk cId="3616900661" sldId="278"/>
        </pc:sldMkLst>
        <pc:spChg chg="mod">
          <ac:chgData name="Jakub Dylag" userId="7e29cc7f-def3-4159-add3-3c440b2fa137" providerId="ADAL" clId="{642038A2-57EC-4A43-8532-43F81A54A468}" dt="2023-04-14T22:15:27.110" v="3944" actId="20577"/>
          <ac:spMkLst>
            <pc:docMk/>
            <pc:sldMk cId="3616900661" sldId="278"/>
            <ac:spMk id="3" creationId="{D559C36D-4B54-D3C1-5178-9EC6EA01B059}"/>
          </ac:spMkLst>
        </pc:spChg>
      </pc:sldChg>
      <pc:sldChg chg="addSp delSp modSp mod modNotesTx">
        <pc:chgData name="Jakub Dylag" userId="7e29cc7f-def3-4159-add3-3c440b2fa137" providerId="ADAL" clId="{642038A2-57EC-4A43-8532-43F81A54A468}" dt="2023-04-14T21:11:29.857" v="2150" actId="20577"/>
        <pc:sldMkLst>
          <pc:docMk/>
          <pc:sldMk cId="427113222" sldId="279"/>
        </pc:sldMkLst>
        <pc:spChg chg="add del mod">
          <ac:chgData name="Jakub Dylag" userId="7e29cc7f-def3-4159-add3-3c440b2fa137" providerId="ADAL" clId="{642038A2-57EC-4A43-8532-43F81A54A468}" dt="2023-04-14T20:24:28.751" v="844" actId="478"/>
          <ac:spMkLst>
            <pc:docMk/>
            <pc:sldMk cId="427113222" sldId="279"/>
            <ac:spMk id="5" creationId="{E5B15A76-A686-0D6D-3D04-E8CD7D242395}"/>
          </ac:spMkLst>
        </pc:spChg>
        <pc:spChg chg="add mod">
          <ac:chgData name="Jakub Dylag" userId="7e29cc7f-def3-4159-add3-3c440b2fa137" providerId="ADAL" clId="{642038A2-57EC-4A43-8532-43F81A54A468}" dt="2023-04-14T20:27:34.557" v="933" actId="1076"/>
          <ac:spMkLst>
            <pc:docMk/>
            <pc:sldMk cId="427113222" sldId="279"/>
            <ac:spMk id="6" creationId="{EE36285C-5A05-DAD8-B8B0-B574865DAED9}"/>
          </ac:spMkLst>
        </pc:spChg>
        <pc:spChg chg="add mod ord">
          <ac:chgData name="Jakub Dylag" userId="7e29cc7f-def3-4159-add3-3c440b2fa137" providerId="ADAL" clId="{642038A2-57EC-4A43-8532-43F81A54A468}" dt="2023-04-14T20:27:49.440" v="937" actId="1076"/>
          <ac:spMkLst>
            <pc:docMk/>
            <pc:sldMk cId="427113222" sldId="279"/>
            <ac:spMk id="7" creationId="{7D5F6E85-0013-4A14-6C06-4C3E135A355C}"/>
          </ac:spMkLst>
        </pc:spChg>
        <pc:spChg chg="add mod">
          <ac:chgData name="Jakub Dylag" userId="7e29cc7f-def3-4159-add3-3c440b2fa137" providerId="ADAL" clId="{642038A2-57EC-4A43-8532-43F81A54A468}" dt="2023-04-14T20:27:58.359" v="938" actId="1076"/>
          <ac:spMkLst>
            <pc:docMk/>
            <pc:sldMk cId="427113222" sldId="279"/>
            <ac:spMk id="11" creationId="{2A88F605-57D4-3E7C-A1F8-53A13031843A}"/>
          </ac:spMkLst>
        </pc:spChg>
        <pc:spChg chg="add mod">
          <ac:chgData name="Jakub Dylag" userId="7e29cc7f-def3-4159-add3-3c440b2fa137" providerId="ADAL" clId="{642038A2-57EC-4A43-8532-43F81A54A468}" dt="2023-04-14T20:26:18.701" v="907" actId="1076"/>
          <ac:spMkLst>
            <pc:docMk/>
            <pc:sldMk cId="427113222" sldId="279"/>
            <ac:spMk id="13" creationId="{03B0AA36-81A1-9121-AABF-7B405FF0AC0D}"/>
          </ac:spMkLst>
        </pc:spChg>
        <pc:picChg chg="mod">
          <ac:chgData name="Jakub Dylag" userId="7e29cc7f-def3-4159-add3-3c440b2fa137" providerId="ADAL" clId="{642038A2-57EC-4A43-8532-43F81A54A468}" dt="2023-04-14T20:25:00.578" v="867" actId="1076"/>
          <ac:picMkLst>
            <pc:docMk/>
            <pc:sldMk cId="427113222" sldId="279"/>
            <ac:picMk id="4" creationId="{6300FC19-D265-7FE1-4205-5BFA05022BD9}"/>
          </ac:picMkLst>
        </pc:picChg>
        <pc:picChg chg="add mod">
          <ac:chgData name="Jakub Dylag" userId="7e29cc7f-def3-4159-add3-3c440b2fa137" providerId="ADAL" clId="{642038A2-57EC-4A43-8532-43F81A54A468}" dt="2023-04-14T20:26:40.558" v="910" actId="1076"/>
          <ac:picMkLst>
            <pc:docMk/>
            <pc:sldMk cId="427113222" sldId="279"/>
            <ac:picMk id="15" creationId="{7E8FEDD3-1E18-4496-6337-4A72C3BB1679}"/>
          </ac:picMkLst>
        </pc:picChg>
        <pc:picChg chg="add mod">
          <ac:chgData name="Jakub Dylag" userId="7e29cc7f-def3-4159-add3-3c440b2fa137" providerId="ADAL" clId="{642038A2-57EC-4A43-8532-43F81A54A468}" dt="2023-04-14T20:26:51.425" v="913" actId="1076"/>
          <ac:picMkLst>
            <pc:docMk/>
            <pc:sldMk cId="427113222" sldId="279"/>
            <ac:picMk id="16" creationId="{1085C39D-2172-A928-F29A-D85D24AF3064}"/>
          </ac:picMkLst>
        </pc:picChg>
        <pc:picChg chg="add mod">
          <ac:chgData name="Jakub Dylag" userId="7e29cc7f-def3-4159-add3-3c440b2fa137" providerId="ADAL" clId="{642038A2-57EC-4A43-8532-43F81A54A468}" dt="2023-04-14T20:27:18.991" v="929" actId="1076"/>
          <ac:picMkLst>
            <pc:docMk/>
            <pc:sldMk cId="427113222" sldId="279"/>
            <ac:picMk id="17" creationId="{9F74C080-95A6-13EF-4867-61ADB5F1BD28}"/>
          </ac:picMkLst>
        </pc:picChg>
        <pc:picChg chg="add mod">
          <ac:chgData name="Jakub Dylag" userId="7e29cc7f-def3-4159-add3-3c440b2fa137" providerId="ADAL" clId="{642038A2-57EC-4A43-8532-43F81A54A468}" dt="2023-04-14T20:27:15.610" v="927" actId="1076"/>
          <ac:picMkLst>
            <pc:docMk/>
            <pc:sldMk cId="427113222" sldId="279"/>
            <ac:picMk id="18" creationId="{2A6EF5E3-1C98-83B7-FA1B-573B100302AC}"/>
          </ac:picMkLst>
        </pc:picChg>
      </pc:sldChg>
      <pc:sldChg chg="modSp mod">
        <pc:chgData name="Jakub Dylag" userId="7e29cc7f-def3-4159-add3-3c440b2fa137" providerId="ADAL" clId="{642038A2-57EC-4A43-8532-43F81A54A468}" dt="2023-04-22T16:54:14.137" v="4473" actId="20577"/>
        <pc:sldMkLst>
          <pc:docMk/>
          <pc:sldMk cId="4141679280" sldId="280"/>
        </pc:sldMkLst>
        <pc:spChg chg="mod">
          <ac:chgData name="Jakub Dylag" userId="7e29cc7f-def3-4159-add3-3c440b2fa137" providerId="ADAL" clId="{642038A2-57EC-4A43-8532-43F81A54A468}" dt="2023-04-22T16:54:14.137" v="4473" actId="20577"/>
          <ac:spMkLst>
            <pc:docMk/>
            <pc:sldMk cId="4141679280" sldId="280"/>
            <ac:spMk id="2" creationId="{A1E843C4-4F1C-726F-4F85-674EA933EFE2}"/>
          </ac:spMkLst>
        </pc:spChg>
      </pc:sldChg>
      <pc:sldChg chg="modSp mod">
        <pc:chgData name="Jakub Dylag" userId="7e29cc7f-def3-4159-add3-3c440b2fa137" providerId="ADAL" clId="{642038A2-57EC-4A43-8532-43F81A54A468}" dt="2023-04-21T22:45:40.813" v="4432" actId="20577"/>
        <pc:sldMkLst>
          <pc:docMk/>
          <pc:sldMk cId="3437031203" sldId="284"/>
        </pc:sldMkLst>
        <pc:spChg chg="mod">
          <ac:chgData name="Jakub Dylag" userId="7e29cc7f-def3-4159-add3-3c440b2fa137" providerId="ADAL" clId="{642038A2-57EC-4A43-8532-43F81A54A468}" dt="2023-04-21T22:45:40.813" v="4432" actId="20577"/>
          <ac:spMkLst>
            <pc:docMk/>
            <pc:sldMk cId="3437031203" sldId="284"/>
            <ac:spMk id="12" creationId="{6A91B040-73DF-0E61-60A4-91ACCACE21D0}"/>
          </ac:spMkLst>
        </pc:spChg>
        <pc:spChg chg="mod">
          <ac:chgData name="Jakub Dylag" userId="7e29cc7f-def3-4159-add3-3c440b2fa137" providerId="ADAL" clId="{642038A2-57EC-4A43-8532-43F81A54A468}" dt="2023-04-21T22:44:55.726" v="4385" actId="20577"/>
          <ac:spMkLst>
            <pc:docMk/>
            <pc:sldMk cId="3437031203" sldId="284"/>
            <ac:spMk id="13" creationId="{8A2361F6-04C1-17B7-6991-082D7FD61712}"/>
          </ac:spMkLst>
        </pc:spChg>
        <pc:spChg chg="mod">
          <ac:chgData name="Jakub Dylag" userId="7e29cc7f-def3-4159-add3-3c440b2fa137" providerId="ADAL" clId="{642038A2-57EC-4A43-8532-43F81A54A468}" dt="2023-04-21T22:45:27.638" v="4426" actId="14100"/>
          <ac:spMkLst>
            <pc:docMk/>
            <pc:sldMk cId="3437031203" sldId="284"/>
            <ac:spMk id="14" creationId="{605C83CE-4B9D-639B-52C9-B5E5EF9A4F23}"/>
          </ac:spMkLst>
        </pc:spChg>
      </pc:sldChg>
      <pc:sldChg chg="addSp modSp mod">
        <pc:chgData name="Jakub Dylag" userId="7e29cc7f-def3-4159-add3-3c440b2fa137" providerId="ADAL" clId="{642038A2-57EC-4A43-8532-43F81A54A468}" dt="2023-04-14T21:42:41.627" v="2756" actId="1076"/>
        <pc:sldMkLst>
          <pc:docMk/>
          <pc:sldMk cId="44341316" sldId="294"/>
        </pc:sldMkLst>
        <pc:spChg chg="add mod">
          <ac:chgData name="Jakub Dylag" userId="7e29cc7f-def3-4159-add3-3c440b2fa137" providerId="ADAL" clId="{642038A2-57EC-4A43-8532-43F81A54A468}" dt="2023-04-14T21:42:35.524" v="2755" actId="1076"/>
          <ac:spMkLst>
            <pc:docMk/>
            <pc:sldMk cId="44341316" sldId="294"/>
            <ac:spMk id="4" creationId="{0BADDFFB-3909-ED35-14A3-605DFBC18355}"/>
          </ac:spMkLst>
        </pc:spChg>
        <pc:spChg chg="mod">
          <ac:chgData name="Jakub Dylag" userId="7e29cc7f-def3-4159-add3-3c440b2fa137" providerId="ADAL" clId="{642038A2-57EC-4A43-8532-43F81A54A468}" dt="2023-04-14T21:42:41.627" v="2756" actId="1076"/>
          <ac:spMkLst>
            <pc:docMk/>
            <pc:sldMk cId="44341316" sldId="294"/>
            <ac:spMk id="5" creationId="{4B7F174E-DF61-B167-72EB-8C461DEC23D6}"/>
          </ac:spMkLst>
        </pc:spChg>
        <pc:picChg chg="mod">
          <ac:chgData name="Jakub Dylag" userId="7e29cc7f-def3-4159-add3-3c440b2fa137" providerId="ADAL" clId="{642038A2-57EC-4A43-8532-43F81A54A468}" dt="2023-04-14T21:38:38.955" v="2726" actId="1076"/>
          <ac:picMkLst>
            <pc:docMk/>
            <pc:sldMk cId="44341316" sldId="294"/>
            <ac:picMk id="3" creationId="{00ED455A-2E9C-D2C7-7BD2-9C23DAFF1CF6}"/>
          </ac:picMkLst>
        </pc:picChg>
      </pc:sldChg>
      <pc:sldChg chg="modSp mod modNotesTx">
        <pc:chgData name="Jakub Dylag" userId="7e29cc7f-def3-4159-add3-3c440b2fa137" providerId="ADAL" clId="{642038A2-57EC-4A43-8532-43F81A54A468}" dt="2023-04-21T22:41:00.491" v="4337"/>
        <pc:sldMkLst>
          <pc:docMk/>
          <pc:sldMk cId="11568702" sldId="298"/>
        </pc:sldMkLst>
        <pc:picChg chg="mod">
          <ac:chgData name="Jakub Dylag" userId="7e29cc7f-def3-4159-add3-3c440b2fa137" providerId="ADAL" clId="{642038A2-57EC-4A43-8532-43F81A54A468}" dt="2023-04-21T22:41:00.491" v="4337"/>
          <ac:picMkLst>
            <pc:docMk/>
            <pc:sldMk cId="11568702" sldId="298"/>
            <ac:picMk id="3" creationId="{5A8069B2-93D1-4C53-0599-FA982A166F72}"/>
          </ac:picMkLst>
        </pc:picChg>
        <pc:picChg chg="mod modVis">
          <ac:chgData name="Jakub Dylag" userId="7e29cc7f-def3-4159-add3-3c440b2fa137" providerId="ADAL" clId="{642038A2-57EC-4A43-8532-43F81A54A468}" dt="2023-04-21T22:40:51.129" v="4336" actId="1036"/>
          <ac:picMkLst>
            <pc:docMk/>
            <pc:sldMk cId="11568702" sldId="298"/>
            <ac:picMk id="5" creationId="{669C0C5F-DAA3-93C1-D4A5-ADFB3A1458C0}"/>
          </ac:picMkLst>
        </pc:picChg>
      </pc:sldChg>
      <pc:sldChg chg="modNotesTx">
        <pc:chgData name="Jakub Dylag" userId="7e29cc7f-def3-4159-add3-3c440b2fa137" providerId="ADAL" clId="{642038A2-57EC-4A43-8532-43F81A54A468}" dt="2023-04-14T20:10:04.724" v="498" actId="113"/>
        <pc:sldMkLst>
          <pc:docMk/>
          <pc:sldMk cId="1787666057" sldId="300"/>
        </pc:sldMkLst>
      </pc:sldChg>
      <pc:sldChg chg="modNotesTx">
        <pc:chgData name="Jakub Dylag" userId="7e29cc7f-def3-4159-add3-3c440b2fa137" providerId="ADAL" clId="{642038A2-57EC-4A43-8532-43F81A54A468}" dt="2023-04-14T20:12:09.114" v="524" actId="20577"/>
        <pc:sldMkLst>
          <pc:docMk/>
          <pc:sldMk cId="4153404573" sldId="301"/>
        </pc:sldMkLst>
      </pc:sldChg>
      <pc:sldChg chg="del">
        <pc:chgData name="Jakub Dylag" userId="7e29cc7f-def3-4159-add3-3c440b2fa137" providerId="ADAL" clId="{642038A2-57EC-4A43-8532-43F81A54A468}" dt="2023-04-14T20:29:48.255" v="941" actId="47"/>
        <pc:sldMkLst>
          <pc:docMk/>
          <pc:sldMk cId="1076231907" sldId="303"/>
        </pc:sldMkLst>
      </pc:sldChg>
      <pc:sldChg chg="addSp delSp modSp mod ord modNotesTx">
        <pc:chgData name="Jakub Dylag" userId="7e29cc7f-def3-4159-add3-3c440b2fa137" providerId="ADAL" clId="{642038A2-57EC-4A43-8532-43F81A54A468}" dt="2023-04-14T21:06:59.552" v="1731" actId="1076"/>
        <pc:sldMkLst>
          <pc:docMk/>
          <pc:sldMk cId="3896501622" sldId="304"/>
        </pc:sldMkLst>
        <pc:spChg chg="add mod">
          <ac:chgData name="Jakub Dylag" userId="7e29cc7f-def3-4159-add3-3c440b2fa137" providerId="ADAL" clId="{642038A2-57EC-4A43-8532-43F81A54A468}" dt="2023-04-14T20:03:42.069" v="81" actId="1076"/>
          <ac:spMkLst>
            <pc:docMk/>
            <pc:sldMk cId="3896501622" sldId="304"/>
            <ac:spMk id="2" creationId="{80B8AA76-8781-3508-F006-9E70FA6C9607}"/>
          </ac:spMkLst>
        </pc:spChg>
        <pc:spChg chg="add mod">
          <ac:chgData name="Jakub Dylag" userId="7e29cc7f-def3-4159-add3-3c440b2fa137" providerId="ADAL" clId="{642038A2-57EC-4A43-8532-43F81A54A468}" dt="2023-04-14T19:58:50.927" v="36" actId="1076"/>
          <ac:spMkLst>
            <pc:docMk/>
            <pc:sldMk cId="3896501622" sldId="304"/>
            <ac:spMk id="4" creationId="{DE4EEE7F-DB6C-C0F3-E8A5-A9E293FAFA71}"/>
          </ac:spMkLst>
        </pc:spChg>
        <pc:spChg chg="add del mod">
          <ac:chgData name="Jakub Dylag" userId="7e29cc7f-def3-4159-add3-3c440b2fa137" providerId="ADAL" clId="{642038A2-57EC-4A43-8532-43F81A54A468}" dt="2023-04-14T20:03:38.602" v="77"/>
          <ac:spMkLst>
            <pc:docMk/>
            <pc:sldMk cId="3896501622" sldId="304"/>
            <ac:spMk id="5" creationId="{D518E5CF-C503-4264-2D2B-47C545E019F4}"/>
          </ac:spMkLst>
        </pc:spChg>
        <pc:spChg chg="mod">
          <ac:chgData name="Jakub Dylag" userId="7e29cc7f-def3-4159-add3-3c440b2fa137" providerId="ADAL" clId="{642038A2-57EC-4A43-8532-43F81A54A468}" dt="2023-04-14T19:58:41.734" v="30" actId="1076"/>
          <ac:spMkLst>
            <pc:docMk/>
            <pc:sldMk cId="3896501622" sldId="304"/>
            <ac:spMk id="9" creationId="{68D07644-AF8D-3951-C861-DCD6622E2C8F}"/>
          </ac:spMkLst>
        </pc:spChg>
        <pc:spChg chg="add mod">
          <ac:chgData name="Jakub Dylag" userId="7e29cc7f-def3-4159-add3-3c440b2fa137" providerId="ADAL" clId="{642038A2-57EC-4A43-8532-43F81A54A468}" dt="2023-04-14T20:04:17.408" v="92" actId="1076"/>
          <ac:spMkLst>
            <pc:docMk/>
            <pc:sldMk cId="3896501622" sldId="304"/>
            <ac:spMk id="10" creationId="{66F7FC20-1B3E-9CC9-9C69-12835F1BC39D}"/>
          </ac:spMkLst>
        </pc:spChg>
        <pc:spChg chg="add mod">
          <ac:chgData name="Jakub Dylag" userId="7e29cc7f-def3-4159-add3-3c440b2fa137" providerId="ADAL" clId="{642038A2-57EC-4A43-8532-43F81A54A468}" dt="2023-04-14T20:04:21.372" v="94" actId="1076"/>
          <ac:spMkLst>
            <pc:docMk/>
            <pc:sldMk cId="3896501622" sldId="304"/>
            <ac:spMk id="11" creationId="{AD9B3E73-5B7A-58EF-F866-8E4935703F5B}"/>
          </ac:spMkLst>
        </pc:spChg>
        <pc:spChg chg="add mod">
          <ac:chgData name="Jakub Dylag" userId="7e29cc7f-def3-4159-add3-3c440b2fa137" providerId="ADAL" clId="{642038A2-57EC-4A43-8532-43F81A54A468}" dt="2023-04-14T20:36:55.360" v="977" actId="1076"/>
          <ac:spMkLst>
            <pc:docMk/>
            <pc:sldMk cId="3896501622" sldId="304"/>
            <ac:spMk id="12" creationId="{A4CF2ADD-0A68-82F2-B3E1-D4989B3C7805}"/>
          </ac:spMkLst>
        </pc:spChg>
        <pc:spChg chg="add mod">
          <ac:chgData name="Jakub Dylag" userId="7e29cc7f-def3-4159-add3-3c440b2fa137" providerId="ADAL" clId="{642038A2-57EC-4A43-8532-43F81A54A468}" dt="2023-04-14T20:36:50.842" v="976" actId="1076"/>
          <ac:spMkLst>
            <pc:docMk/>
            <pc:sldMk cId="3896501622" sldId="304"/>
            <ac:spMk id="13" creationId="{11FED648-2EC2-A95D-A90D-786ED299289E}"/>
          </ac:spMkLst>
        </pc:spChg>
        <pc:spChg chg="add del mod">
          <ac:chgData name="Jakub Dylag" userId="7e29cc7f-def3-4159-add3-3c440b2fa137" providerId="ADAL" clId="{642038A2-57EC-4A43-8532-43F81A54A468}" dt="2023-04-14T20:43:39.581" v="1137" actId="478"/>
          <ac:spMkLst>
            <pc:docMk/>
            <pc:sldMk cId="3896501622" sldId="304"/>
            <ac:spMk id="14" creationId="{0A3463E0-0C7F-D554-BF24-7A2FF3FA0C81}"/>
          </ac:spMkLst>
        </pc:spChg>
        <pc:picChg chg="mod">
          <ac:chgData name="Jakub Dylag" userId="7e29cc7f-def3-4159-add3-3c440b2fa137" providerId="ADAL" clId="{642038A2-57EC-4A43-8532-43F81A54A468}" dt="2023-04-14T20:04:28.642" v="97" actId="1076"/>
          <ac:picMkLst>
            <pc:docMk/>
            <pc:sldMk cId="3896501622" sldId="304"/>
            <ac:picMk id="3" creationId="{950611E1-A3DD-C4B2-E446-BA429E3961D0}"/>
          </ac:picMkLst>
        </pc:picChg>
        <pc:picChg chg="add mod">
          <ac:chgData name="Jakub Dylag" userId="7e29cc7f-def3-4159-add3-3c440b2fa137" providerId="ADAL" clId="{642038A2-57EC-4A43-8532-43F81A54A468}" dt="2023-04-14T21:06:57.293" v="1729" actId="1076"/>
          <ac:picMkLst>
            <pc:docMk/>
            <pc:sldMk cId="3896501622" sldId="304"/>
            <ac:picMk id="15" creationId="{946D9CD9-428B-B6B0-1C6D-3A1BA94D126A}"/>
          </ac:picMkLst>
        </pc:picChg>
        <pc:picChg chg="add mod">
          <ac:chgData name="Jakub Dylag" userId="7e29cc7f-def3-4159-add3-3c440b2fa137" providerId="ADAL" clId="{642038A2-57EC-4A43-8532-43F81A54A468}" dt="2023-04-14T21:06:59.552" v="1731" actId="1076"/>
          <ac:picMkLst>
            <pc:docMk/>
            <pc:sldMk cId="3896501622" sldId="304"/>
            <ac:picMk id="16" creationId="{B822F771-3331-DC18-12D9-1AB707008A7C}"/>
          </ac:picMkLst>
        </pc:picChg>
        <pc:picChg chg="mod">
          <ac:chgData name="Jakub Dylag" userId="7e29cc7f-def3-4159-add3-3c440b2fa137" providerId="ADAL" clId="{642038A2-57EC-4A43-8532-43F81A54A468}" dt="2023-04-14T20:03:44.200" v="82" actId="1076"/>
          <ac:picMkLst>
            <pc:docMk/>
            <pc:sldMk cId="3896501622" sldId="304"/>
            <ac:picMk id="19" creationId="{4AA19296-B42F-16BD-56AE-C0473827E0A4}"/>
          </ac:picMkLst>
        </pc:picChg>
        <pc:picChg chg="mod">
          <ac:chgData name="Jakub Dylag" userId="7e29cc7f-def3-4159-add3-3c440b2fa137" providerId="ADAL" clId="{642038A2-57EC-4A43-8532-43F81A54A468}" dt="2023-04-14T19:57:36.621" v="8" actId="1076"/>
          <ac:picMkLst>
            <pc:docMk/>
            <pc:sldMk cId="3896501622" sldId="304"/>
            <ac:picMk id="21" creationId="{4FD4946F-A548-049A-EEEB-E54720423A76}"/>
          </ac:picMkLst>
        </pc:picChg>
        <pc:picChg chg="mod">
          <ac:chgData name="Jakub Dylag" userId="7e29cc7f-def3-4159-add3-3c440b2fa137" providerId="ADAL" clId="{642038A2-57EC-4A43-8532-43F81A54A468}" dt="2023-04-14T19:57:27.756" v="5" actId="1076"/>
          <ac:picMkLst>
            <pc:docMk/>
            <pc:sldMk cId="3896501622" sldId="304"/>
            <ac:picMk id="23" creationId="{9332A0BC-97DB-0732-8A24-00651B2E1DE8}"/>
          </ac:picMkLst>
        </pc:picChg>
        <pc:picChg chg="mod">
          <ac:chgData name="Jakub Dylag" userId="7e29cc7f-def3-4159-add3-3c440b2fa137" providerId="ADAL" clId="{642038A2-57EC-4A43-8532-43F81A54A468}" dt="2023-04-14T19:57:30.162" v="6" actId="1076"/>
          <ac:picMkLst>
            <pc:docMk/>
            <pc:sldMk cId="3896501622" sldId="304"/>
            <ac:picMk id="24" creationId="{DC29ECFF-FCEA-159C-3286-A14FB60436D8}"/>
          </ac:picMkLst>
        </pc:picChg>
      </pc:sldChg>
      <pc:sldChg chg="addSp delSp modSp mod">
        <pc:chgData name="Jakub Dylag" userId="7e29cc7f-def3-4159-add3-3c440b2fa137" providerId="ADAL" clId="{642038A2-57EC-4A43-8532-43F81A54A468}" dt="2023-04-21T22:42:22.169" v="4383" actId="1076"/>
        <pc:sldMkLst>
          <pc:docMk/>
          <pc:sldMk cId="4071545489" sldId="305"/>
        </pc:sldMkLst>
        <pc:spChg chg="del">
          <ac:chgData name="Jakub Dylag" userId="7e29cc7f-def3-4159-add3-3c440b2fa137" providerId="ADAL" clId="{642038A2-57EC-4A43-8532-43F81A54A468}" dt="2023-04-21T22:41:26.020" v="4339" actId="478"/>
          <ac:spMkLst>
            <pc:docMk/>
            <pc:sldMk cId="4071545489" sldId="305"/>
            <ac:spMk id="11" creationId="{1EAFA167-5404-EABA-291D-D1E146429425}"/>
          </ac:spMkLst>
        </pc:spChg>
        <pc:spChg chg="del">
          <ac:chgData name="Jakub Dylag" userId="7e29cc7f-def3-4159-add3-3c440b2fa137" providerId="ADAL" clId="{642038A2-57EC-4A43-8532-43F81A54A468}" dt="2023-04-21T22:41:28.528" v="4340" actId="478"/>
          <ac:spMkLst>
            <pc:docMk/>
            <pc:sldMk cId="4071545489" sldId="305"/>
            <ac:spMk id="16" creationId="{06511596-1353-B4BE-5FA6-5796FF381BAA}"/>
          </ac:spMkLst>
        </pc:spChg>
        <pc:spChg chg="del">
          <ac:chgData name="Jakub Dylag" userId="7e29cc7f-def3-4159-add3-3c440b2fa137" providerId="ADAL" clId="{642038A2-57EC-4A43-8532-43F81A54A468}" dt="2023-04-21T22:41:26.020" v="4339" actId="478"/>
          <ac:spMkLst>
            <pc:docMk/>
            <pc:sldMk cId="4071545489" sldId="305"/>
            <ac:spMk id="18" creationId="{34F38D65-E877-360E-0B86-B9C88CA1B34E}"/>
          </ac:spMkLst>
        </pc:spChg>
        <pc:spChg chg="add mod">
          <ac:chgData name="Jakub Dylag" userId="7e29cc7f-def3-4159-add3-3c440b2fa137" providerId="ADAL" clId="{642038A2-57EC-4A43-8532-43F81A54A468}" dt="2023-04-21T22:41:33.032" v="4349" actId="20577"/>
          <ac:spMkLst>
            <pc:docMk/>
            <pc:sldMk cId="4071545489" sldId="305"/>
            <ac:spMk id="48" creationId="{EEE0F4BB-9DDC-4CC4-3F27-8201EF783D1E}"/>
          </ac:spMkLst>
        </pc:spChg>
        <pc:spChg chg="add mod">
          <ac:chgData name="Jakub Dylag" userId="7e29cc7f-def3-4159-add3-3c440b2fa137" providerId="ADAL" clId="{642038A2-57EC-4A43-8532-43F81A54A468}" dt="2023-04-21T22:41:37.688" v="4357" actId="20577"/>
          <ac:spMkLst>
            <pc:docMk/>
            <pc:sldMk cId="4071545489" sldId="305"/>
            <ac:spMk id="49" creationId="{BBC5ABF0-6096-16BD-3A29-4AB2A13DDF26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1" creationId="{388D39D2-D15D-31BF-9E58-3957131394AC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2" creationId="{0C327CFB-784F-9C5E-D203-6D8EB631E2DE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4" creationId="{C8E29067-CCA9-5792-5520-A4F2E1C432A6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5" creationId="{23CA5671-EEC2-46E8-D3BD-7C7105CABD8C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6" creationId="{786289B1-273E-6E62-FCB2-68213F6DD419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7" creationId="{FAC5ABFC-1E77-E4A7-D248-66A77C0BB076}"/>
          </ac:spMkLst>
        </pc:spChg>
        <pc:spChg chg="add mod">
          <ac:chgData name="Jakub Dylag" userId="7e29cc7f-def3-4159-add3-3c440b2fa137" providerId="ADAL" clId="{642038A2-57EC-4A43-8532-43F81A54A468}" dt="2023-04-21T22:41:29.270" v="4341"/>
          <ac:spMkLst>
            <pc:docMk/>
            <pc:sldMk cId="4071545489" sldId="305"/>
            <ac:spMk id="58" creationId="{0AE76A27-18C6-EC07-4C8C-3D4BA4E4D4FB}"/>
          </ac:spMkLst>
        </pc:spChg>
        <pc:picChg chg="del">
          <ac:chgData name="Jakub Dylag" userId="7e29cc7f-def3-4159-add3-3c440b2fa137" providerId="ADAL" clId="{642038A2-57EC-4A43-8532-43F81A54A468}" dt="2023-04-21T22:41:26.020" v="4339" actId="478"/>
          <ac:picMkLst>
            <pc:docMk/>
            <pc:sldMk cId="4071545489" sldId="305"/>
            <ac:picMk id="3" creationId="{5A8069B2-93D1-4C53-0599-FA982A166F72}"/>
          </ac:picMkLst>
        </pc:picChg>
        <pc:picChg chg="add mod">
          <ac:chgData name="Jakub Dylag" userId="7e29cc7f-def3-4159-add3-3c440b2fa137" providerId="ADAL" clId="{642038A2-57EC-4A43-8532-43F81A54A468}" dt="2023-04-21T22:41:29.270" v="4341"/>
          <ac:picMkLst>
            <pc:docMk/>
            <pc:sldMk cId="4071545489" sldId="305"/>
            <ac:picMk id="4" creationId="{63B2731C-4D21-AF0C-89BF-1C5BBFAAFC81}"/>
          </ac:picMkLst>
        </pc:picChg>
        <pc:picChg chg="mod">
          <ac:chgData name="Jakub Dylag" userId="7e29cc7f-def3-4159-add3-3c440b2fa137" providerId="ADAL" clId="{642038A2-57EC-4A43-8532-43F81A54A468}" dt="2023-04-21T22:42:22.169" v="4383" actId="1076"/>
          <ac:picMkLst>
            <pc:docMk/>
            <pc:sldMk cId="4071545489" sldId="305"/>
            <ac:picMk id="5" creationId="{BE9672DB-8B81-C61C-9858-B0B9404F9061}"/>
          </ac:picMkLst>
        </pc:picChg>
        <pc:picChg chg="del">
          <ac:chgData name="Jakub Dylag" userId="7e29cc7f-def3-4159-add3-3c440b2fa137" providerId="ADAL" clId="{642038A2-57EC-4A43-8532-43F81A54A468}" dt="2023-04-21T22:41:26.020" v="4339" actId="478"/>
          <ac:picMkLst>
            <pc:docMk/>
            <pc:sldMk cId="4071545489" sldId="305"/>
            <ac:picMk id="6" creationId="{FBB39DB3-7AAC-128A-B16B-DBC39BFE2B85}"/>
          </ac:picMkLst>
        </pc:picChg>
        <pc:picChg chg="del">
          <ac:chgData name="Jakub Dylag" userId="7e29cc7f-def3-4159-add3-3c440b2fa137" providerId="ADAL" clId="{642038A2-57EC-4A43-8532-43F81A54A468}" dt="2023-04-21T22:41:26.020" v="4339" actId="478"/>
          <ac:picMkLst>
            <pc:docMk/>
            <pc:sldMk cId="4071545489" sldId="305"/>
            <ac:picMk id="7" creationId="{BF0F06C6-9C22-6AAD-ABEE-5A3F406B7227}"/>
          </ac:picMkLst>
        </pc:picChg>
        <pc:picChg chg="del">
          <ac:chgData name="Jakub Dylag" userId="7e29cc7f-def3-4159-add3-3c440b2fa137" providerId="ADAL" clId="{642038A2-57EC-4A43-8532-43F81A54A468}" dt="2023-04-21T22:41:26.020" v="4339" actId="478"/>
          <ac:picMkLst>
            <pc:docMk/>
            <pc:sldMk cId="4071545489" sldId="305"/>
            <ac:picMk id="13" creationId="{51419C58-AC18-02AE-4B50-E13C26E9EBB3}"/>
          </ac:picMkLst>
        </pc:picChg>
        <pc:picChg chg="del">
          <ac:chgData name="Jakub Dylag" userId="7e29cc7f-def3-4159-add3-3c440b2fa137" providerId="ADAL" clId="{642038A2-57EC-4A43-8532-43F81A54A468}" dt="2023-04-21T22:41:26.020" v="4339" actId="478"/>
          <ac:picMkLst>
            <pc:docMk/>
            <pc:sldMk cId="4071545489" sldId="305"/>
            <ac:picMk id="15" creationId="{80CFB71E-F3D3-AEF8-9B46-0B4E198A8DE3}"/>
          </ac:picMkLst>
        </pc:picChg>
        <pc:picChg chg="add mod">
          <ac:chgData name="Jakub Dylag" userId="7e29cc7f-def3-4159-add3-3c440b2fa137" providerId="ADAL" clId="{642038A2-57EC-4A43-8532-43F81A54A468}" dt="2023-04-21T22:41:29.270" v="4341"/>
          <ac:picMkLst>
            <pc:docMk/>
            <pc:sldMk cId="4071545489" sldId="305"/>
            <ac:picMk id="47" creationId="{943EA6E5-71A5-09A5-505A-AB0ACBB32039}"/>
          </ac:picMkLst>
        </pc:picChg>
        <pc:picChg chg="add mod">
          <ac:chgData name="Jakub Dylag" userId="7e29cc7f-def3-4159-add3-3c440b2fa137" providerId="ADAL" clId="{642038A2-57EC-4A43-8532-43F81A54A468}" dt="2023-04-21T22:41:29.270" v="4341"/>
          <ac:picMkLst>
            <pc:docMk/>
            <pc:sldMk cId="4071545489" sldId="305"/>
            <ac:picMk id="50" creationId="{9AF13AD1-E34E-797D-3B5B-4649993DBB0C}"/>
          </ac:picMkLst>
        </pc:picChg>
        <pc:picChg chg="add mod">
          <ac:chgData name="Jakub Dylag" userId="7e29cc7f-def3-4159-add3-3c440b2fa137" providerId="ADAL" clId="{642038A2-57EC-4A43-8532-43F81A54A468}" dt="2023-04-21T22:41:29.270" v="4341"/>
          <ac:picMkLst>
            <pc:docMk/>
            <pc:sldMk cId="4071545489" sldId="305"/>
            <ac:picMk id="53" creationId="{E7C11106-22FE-BBFD-2032-5B6E8622014E}"/>
          </ac:picMkLst>
        </pc:picChg>
        <pc:picChg chg="add mod">
          <ac:chgData name="Jakub Dylag" userId="7e29cc7f-def3-4159-add3-3c440b2fa137" providerId="ADAL" clId="{642038A2-57EC-4A43-8532-43F81A54A468}" dt="2023-04-21T22:41:56.610" v="4368" actId="1076"/>
          <ac:picMkLst>
            <pc:docMk/>
            <pc:sldMk cId="4071545489" sldId="305"/>
            <ac:picMk id="59" creationId="{A7B4D2FC-F888-A303-AE28-F6F401E8DD4C}"/>
          </ac:picMkLst>
        </pc:picChg>
        <pc:picChg chg="add mod">
          <ac:chgData name="Jakub Dylag" userId="7e29cc7f-def3-4159-add3-3c440b2fa137" providerId="ADAL" clId="{642038A2-57EC-4A43-8532-43F81A54A468}" dt="2023-04-21T22:42:04.585" v="4374" actId="1076"/>
          <ac:picMkLst>
            <pc:docMk/>
            <pc:sldMk cId="4071545489" sldId="305"/>
            <ac:picMk id="60" creationId="{80311978-BCF1-09FD-62A1-E4E144602280}"/>
          </ac:picMkLst>
        </pc:picChg>
        <pc:picChg chg="add mod">
          <ac:chgData name="Jakub Dylag" userId="7e29cc7f-def3-4159-add3-3c440b2fa137" providerId="ADAL" clId="{642038A2-57EC-4A43-8532-43F81A54A468}" dt="2023-04-21T22:42:16.945" v="4381" actId="1076"/>
          <ac:picMkLst>
            <pc:docMk/>
            <pc:sldMk cId="4071545489" sldId="305"/>
            <ac:picMk id="61" creationId="{276C5EE5-E5DA-7974-A84B-4F338517362A}"/>
          </ac:picMkLst>
        </pc:picChg>
      </pc:sldChg>
      <pc:sldChg chg="addSp delSp modSp mod ord modNotesTx">
        <pc:chgData name="Jakub Dylag" userId="7e29cc7f-def3-4159-add3-3c440b2fa137" providerId="ADAL" clId="{642038A2-57EC-4A43-8532-43F81A54A468}" dt="2023-04-14T21:36:37.152" v="2712" actId="20577"/>
        <pc:sldMkLst>
          <pc:docMk/>
          <pc:sldMk cId="110172063" sldId="307"/>
        </pc:sldMkLst>
        <pc:spChg chg="add del mod">
          <ac:chgData name="Jakub Dylag" userId="7e29cc7f-def3-4159-add3-3c440b2fa137" providerId="ADAL" clId="{642038A2-57EC-4A43-8532-43F81A54A468}" dt="2023-04-14T21:02:39.752" v="1655" actId="478"/>
          <ac:spMkLst>
            <pc:docMk/>
            <pc:sldMk cId="110172063" sldId="307"/>
            <ac:spMk id="2" creationId="{40C990FA-468A-B728-CD6D-907C31326A09}"/>
          </ac:spMkLst>
        </pc:spChg>
        <pc:spChg chg="add mod">
          <ac:chgData name="Jakub Dylag" userId="7e29cc7f-def3-4159-add3-3c440b2fa137" providerId="ADAL" clId="{642038A2-57EC-4A43-8532-43F81A54A468}" dt="2023-04-14T21:05:41.500" v="1708" actId="1076"/>
          <ac:spMkLst>
            <pc:docMk/>
            <pc:sldMk cId="110172063" sldId="307"/>
            <ac:spMk id="3" creationId="{5A133012-81DF-C7C8-F93D-06176F687CBC}"/>
          </ac:spMkLst>
        </pc:spChg>
        <pc:spChg chg="add mod">
          <ac:chgData name="Jakub Dylag" userId="7e29cc7f-def3-4159-add3-3c440b2fa137" providerId="ADAL" clId="{642038A2-57EC-4A43-8532-43F81A54A468}" dt="2023-04-14T21:05:35.905" v="1707" actId="1076"/>
          <ac:spMkLst>
            <pc:docMk/>
            <pc:sldMk cId="110172063" sldId="307"/>
            <ac:spMk id="9" creationId="{5E8AFFA8-03D0-FE91-A0F9-C5AE7AECE96E}"/>
          </ac:spMkLst>
        </pc:spChg>
        <pc:spChg chg="mod">
          <ac:chgData name="Jakub Dylag" userId="7e29cc7f-def3-4159-add3-3c440b2fa137" providerId="ADAL" clId="{642038A2-57EC-4A43-8532-43F81A54A468}" dt="2023-04-14T21:04:41.257" v="1692" actId="1076"/>
          <ac:spMkLst>
            <pc:docMk/>
            <pc:sldMk cId="110172063" sldId="307"/>
            <ac:spMk id="10" creationId="{93849502-E1F3-7F70-1503-5F6774FADAE0}"/>
          </ac:spMkLst>
        </pc:spChg>
        <pc:spChg chg="mod">
          <ac:chgData name="Jakub Dylag" userId="7e29cc7f-def3-4159-add3-3c440b2fa137" providerId="ADAL" clId="{642038A2-57EC-4A43-8532-43F81A54A468}" dt="2023-04-14T21:04:41.257" v="1692" actId="1076"/>
          <ac:spMkLst>
            <pc:docMk/>
            <pc:sldMk cId="110172063" sldId="307"/>
            <ac:spMk id="11" creationId="{A53D7520-303A-561C-07D0-440AF8ED4B93}"/>
          </ac:spMkLst>
        </pc:spChg>
        <pc:spChg chg="add del mod">
          <ac:chgData name="Jakub Dylag" userId="7e29cc7f-def3-4159-add3-3c440b2fa137" providerId="ADAL" clId="{642038A2-57EC-4A43-8532-43F81A54A468}" dt="2023-04-14T21:04:33.559" v="1690" actId="478"/>
          <ac:spMkLst>
            <pc:docMk/>
            <pc:sldMk cId="110172063" sldId="307"/>
            <ac:spMk id="14" creationId="{B1C1C63D-E32C-7904-1B65-FFEB47055D75}"/>
          </ac:spMkLst>
        </pc:spChg>
        <pc:spChg chg="add mod">
          <ac:chgData name="Jakub Dylag" userId="7e29cc7f-def3-4159-add3-3c440b2fa137" providerId="ADAL" clId="{642038A2-57EC-4A43-8532-43F81A54A468}" dt="2023-04-14T21:35:59.102" v="2639" actId="207"/>
          <ac:spMkLst>
            <pc:docMk/>
            <pc:sldMk cId="110172063" sldId="307"/>
            <ac:spMk id="18" creationId="{6EEDC9DF-D715-C88D-9B8D-3E8E999DDB4A}"/>
          </ac:spMkLst>
        </pc:spChg>
        <pc:spChg chg="add mod">
          <ac:chgData name="Jakub Dylag" userId="7e29cc7f-def3-4159-add3-3c440b2fa137" providerId="ADAL" clId="{642038A2-57EC-4A43-8532-43F81A54A468}" dt="2023-04-14T21:36:02.784" v="2640" actId="207"/>
          <ac:spMkLst>
            <pc:docMk/>
            <pc:sldMk cId="110172063" sldId="307"/>
            <ac:spMk id="19" creationId="{1F5EB9C8-6886-0655-657C-1221DC9F95C1}"/>
          </ac:spMkLst>
        </pc:spChg>
        <pc:spChg chg="add mod">
          <ac:chgData name="Jakub Dylag" userId="7e29cc7f-def3-4159-add3-3c440b2fa137" providerId="ADAL" clId="{642038A2-57EC-4A43-8532-43F81A54A468}" dt="2023-04-14T21:35:56.363" v="2638" actId="1076"/>
          <ac:spMkLst>
            <pc:docMk/>
            <pc:sldMk cId="110172063" sldId="307"/>
            <ac:spMk id="23" creationId="{92D20B48-9818-6A96-1199-EC4E867724F3}"/>
          </ac:spMkLst>
        </pc:spChg>
        <pc:picChg chg="mod">
          <ac:chgData name="Jakub Dylag" userId="7e29cc7f-def3-4159-add3-3c440b2fa137" providerId="ADAL" clId="{642038A2-57EC-4A43-8532-43F81A54A468}" dt="2023-04-14T21:04:41.257" v="1692" actId="1076"/>
          <ac:picMkLst>
            <pc:docMk/>
            <pc:sldMk cId="110172063" sldId="307"/>
            <ac:picMk id="4" creationId="{6300FC19-D265-7FE1-4205-5BFA05022BD9}"/>
          </ac:picMkLst>
        </pc:picChg>
        <pc:picChg chg="add mod">
          <ac:chgData name="Jakub Dylag" userId="7e29cc7f-def3-4159-add3-3c440b2fa137" providerId="ADAL" clId="{642038A2-57EC-4A43-8532-43F81A54A468}" dt="2023-04-14T21:05:35.905" v="1707" actId="1076"/>
          <ac:picMkLst>
            <pc:docMk/>
            <pc:sldMk cId="110172063" sldId="307"/>
            <ac:picMk id="5" creationId="{D01FDEED-4723-F0BA-9D9B-229F914CE3C7}"/>
          </ac:picMkLst>
        </pc:picChg>
        <pc:picChg chg="add mod">
          <ac:chgData name="Jakub Dylag" userId="7e29cc7f-def3-4159-add3-3c440b2fa137" providerId="ADAL" clId="{642038A2-57EC-4A43-8532-43F81A54A468}" dt="2023-04-14T21:05:35.905" v="1707" actId="1076"/>
          <ac:picMkLst>
            <pc:docMk/>
            <pc:sldMk cId="110172063" sldId="307"/>
            <ac:picMk id="7" creationId="{BFF7AD3F-74B5-19ED-5E2E-F8D2000E2667}"/>
          </ac:picMkLst>
        </pc:picChg>
        <pc:picChg chg="add del mod">
          <ac:chgData name="Jakub Dylag" userId="7e29cc7f-def3-4159-add3-3c440b2fa137" providerId="ADAL" clId="{642038A2-57EC-4A43-8532-43F81A54A468}" dt="2023-04-14T21:04:10.262" v="1681" actId="478"/>
          <ac:picMkLst>
            <pc:docMk/>
            <pc:sldMk cId="110172063" sldId="307"/>
            <ac:picMk id="8" creationId="{F035C3EA-994E-9C39-B844-7A8C62CC3F9F}"/>
          </ac:picMkLst>
        </pc:picChg>
        <pc:picChg chg="add mod">
          <ac:chgData name="Jakub Dylag" userId="7e29cc7f-def3-4159-add3-3c440b2fa137" providerId="ADAL" clId="{642038A2-57EC-4A43-8532-43F81A54A468}" dt="2023-04-14T21:05:35.905" v="1707" actId="1076"/>
          <ac:picMkLst>
            <pc:docMk/>
            <pc:sldMk cId="110172063" sldId="307"/>
            <ac:picMk id="12" creationId="{7FE66599-2AE1-3314-CBB5-747669EB799B}"/>
          </ac:picMkLst>
        </pc:picChg>
        <pc:picChg chg="add del mod">
          <ac:chgData name="Jakub Dylag" userId="7e29cc7f-def3-4159-add3-3c440b2fa137" providerId="ADAL" clId="{642038A2-57EC-4A43-8532-43F81A54A468}" dt="2023-04-14T21:04:31.951" v="1689" actId="478"/>
          <ac:picMkLst>
            <pc:docMk/>
            <pc:sldMk cId="110172063" sldId="307"/>
            <ac:picMk id="15" creationId="{CC58E290-8EEC-C6C3-EA77-ABB5107C8FAD}"/>
          </ac:picMkLst>
        </pc:picChg>
        <pc:picChg chg="add mod">
          <ac:chgData name="Jakub Dylag" userId="7e29cc7f-def3-4159-add3-3c440b2fa137" providerId="ADAL" clId="{642038A2-57EC-4A43-8532-43F81A54A468}" dt="2023-04-14T21:05:35.905" v="1707" actId="1076"/>
          <ac:picMkLst>
            <pc:docMk/>
            <pc:sldMk cId="110172063" sldId="307"/>
            <ac:picMk id="16" creationId="{AC259DE2-F2DB-4DA2-976C-95E76D2E4520}"/>
          </ac:picMkLst>
        </pc:picChg>
        <pc:picChg chg="add mod">
          <ac:chgData name="Jakub Dylag" userId="7e29cc7f-def3-4159-add3-3c440b2fa137" providerId="ADAL" clId="{642038A2-57EC-4A43-8532-43F81A54A468}" dt="2023-04-14T21:05:35.905" v="1707" actId="1076"/>
          <ac:picMkLst>
            <pc:docMk/>
            <pc:sldMk cId="110172063" sldId="307"/>
            <ac:picMk id="17" creationId="{5006A18B-11F0-C703-9E3E-2ACC0BC6C53D}"/>
          </ac:picMkLst>
        </pc:picChg>
        <pc:picChg chg="add mod">
          <ac:chgData name="Jakub Dylag" userId="7e29cc7f-def3-4159-add3-3c440b2fa137" providerId="ADAL" clId="{642038A2-57EC-4A43-8532-43F81A54A468}" dt="2023-04-14T21:07:26.021" v="1745" actId="1076"/>
          <ac:picMkLst>
            <pc:docMk/>
            <pc:sldMk cId="110172063" sldId="307"/>
            <ac:picMk id="20" creationId="{E123235E-7FE0-671B-5F57-CF54C24CF9A9}"/>
          </ac:picMkLst>
        </pc:picChg>
        <pc:picChg chg="add mod">
          <ac:chgData name="Jakub Dylag" userId="7e29cc7f-def3-4159-add3-3c440b2fa137" providerId="ADAL" clId="{642038A2-57EC-4A43-8532-43F81A54A468}" dt="2023-04-14T21:07:29.547" v="1748" actId="14100"/>
          <ac:picMkLst>
            <pc:docMk/>
            <pc:sldMk cId="110172063" sldId="307"/>
            <ac:picMk id="21" creationId="{DAB4550F-5E66-9F79-8864-D8A25CB47BF7}"/>
          </ac:picMkLst>
        </pc:picChg>
        <pc:picChg chg="add mod">
          <ac:chgData name="Jakub Dylag" userId="7e29cc7f-def3-4159-add3-3c440b2fa137" providerId="ADAL" clId="{642038A2-57EC-4A43-8532-43F81A54A468}" dt="2023-04-14T21:07:35.072" v="1752" actId="1076"/>
          <ac:picMkLst>
            <pc:docMk/>
            <pc:sldMk cId="110172063" sldId="307"/>
            <ac:picMk id="22" creationId="{A8931E4D-A40A-CEBC-7A65-C34FB2841CDE}"/>
          </ac:picMkLst>
        </pc:picChg>
      </pc:sldChg>
      <pc:sldChg chg="delSp add del setBg delDesignElem">
        <pc:chgData name="Jakub Dylag" userId="7e29cc7f-def3-4159-add3-3c440b2fa137" providerId="ADAL" clId="{642038A2-57EC-4A43-8532-43F81A54A468}" dt="2023-04-14T20:25:23.990" v="875" actId="47"/>
        <pc:sldMkLst>
          <pc:docMk/>
          <pc:sldMk cId="7432734" sldId="308"/>
        </pc:sldMkLst>
        <pc:spChg chg="del">
          <ac:chgData name="Jakub Dylag" userId="7e29cc7f-def3-4159-add3-3c440b2fa137" providerId="ADAL" clId="{642038A2-57EC-4A43-8532-43F81A54A468}" dt="2023-04-14T20:25:14.062" v="874"/>
          <ac:spMkLst>
            <pc:docMk/>
            <pc:sldMk cId="7432734" sldId="308"/>
            <ac:spMk id="8" creationId="{6697F791-5FFA-4164-899F-EB52EA72B024}"/>
          </ac:spMkLst>
        </pc:spChg>
        <pc:spChg chg="del">
          <ac:chgData name="Jakub Dylag" userId="7e29cc7f-def3-4159-add3-3c440b2fa137" providerId="ADAL" clId="{642038A2-57EC-4A43-8532-43F81A54A468}" dt="2023-04-14T20:25:14.062" v="874"/>
          <ac:spMkLst>
            <pc:docMk/>
            <pc:sldMk cId="7432734" sldId="308"/>
            <ac:spMk id="10" creationId="{B773AB25-A422-41AA-9737-5E04C1966DE1}"/>
          </ac:spMkLst>
        </pc:spChg>
        <pc:grpChg chg="del">
          <ac:chgData name="Jakub Dylag" userId="7e29cc7f-def3-4159-add3-3c440b2fa137" providerId="ADAL" clId="{642038A2-57EC-4A43-8532-43F81A54A468}" dt="2023-04-14T20:25:14.062" v="874"/>
          <ac:grpSpMkLst>
            <pc:docMk/>
            <pc:sldMk cId="7432734" sldId="308"/>
            <ac:grpSpMk id="14" creationId="{6AD0D387-1584-4477-B5F8-52B50D4F2205}"/>
          </ac:grpSpMkLst>
        </pc:grpChg>
        <pc:picChg chg="del">
          <ac:chgData name="Jakub Dylag" userId="7e29cc7f-def3-4159-add3-3c440b2fa137" providerId="ADAL" clId="{642038A2-57EC-4A43-8532-43F81A54A468}" dt="2023-04-14T20:25:14.062" v="874"/>
          <ac:picMkLst>
            <pc:docMk/>
            <pc:sldMk cId="7432734" sldId="308"/>
            <ac:picMk id="9" creationId="{4E28A1A9-FB81-4816-AAEA-C3B430946951}"/>
          </ac:picMkLst>
        </pc:picChg>
        <pc:picChg chg="del">
          <ac:chgData name="Jakub Dylag" userId="7e29cc7f-def3-4159-add3-3c440b2fa137" providerId="ADAL" clId="{642038A2-57EC-4A43-8532-43F81A54A468}" dt="2023-04-14T20:25:14.062" v="874"/>
          <ac:picMkLst>
            <pc:docMk/>
            <pc:sldMk cId="7432734" sldId="308"/>
            <ac:picMk id="12" creationId="{AF0552B8-DE8C-40DF-B29F-1728E6A10619}"/>
          </ac:picMkLst>
        </pc:picChg>
      </pc:sldChg>
      <pc:sldChg chg="addSp delSp modSp new mod modNotesTx">
        <pc:chgData name="Jakub Dylag" userId="7e29cc7f-def3-4159-add3-3c440b2fa137" providerId="ADAL" clId="{642038A2-57EC-4A43-8532-43F81A54A468}" dt="2023-04-14T21:13:11.584" v="2270" actId="20577"/>
        <pc:sldMkLst>
          <pc:docMk/>
          <pc:sldMk cId="4126202137" sldId="308"/>
        </pc:sldMkLst>
        <pc:spChg chg="del mod">
          <ac:chgData name="Jakub Dylag" userId="7e29cc7f-def3-4159-add3-3c440b2fa137" providerId="ADAL" clId="{642038A2-57EC-4A43-8532-43F81A54A468}" dt="2023-04-14T20:44:13.355" v="1157" actId="478"/>
          <ac:spMkLst>
            <pc:docMk/>
            <pc:sldMk cId="4126202137" sldId="308"/>
            <ac:spMk id="2" creationId="{5E2F1B8C-46AB-E24F-5EE7-B81BF9EEB158}"/>
          </ac:spMkLst>
        </pc:spChg>
        <pc:spChg chg="del">
          <ac:chgData name="Jakub Dylag" userId="7e29cc7f-def3-4159-add3-3c440b2fa137" providerId="ADAL" clId="{642038A2-57EC-4A43-8532-43F81A54A468}" dt="2023-04-14T20:44:22.373" v="1171" actId="478"/>
          <ac:spMkLst>
            <pc:docMk/>
            <pc:sldMk cId="4126202137" sldId="308"/>
            <ac:spMk id="3" creationId="{00DC0579-13A9-5E1A-E0D5-C7062389E91B}"/>
          </ac:spMkLst>
        </pc:spChg>
        <pc:spChg chg="add mod">
          <ac:chgData name="Jakub Dylag" userId="7e29cc7f-def3-4159-add3-3c440b2fa137" providerId="ADAL" clId="{642038A2-57EC-4A43-8532-43F81A54A468}" dt="2023-04-14T20:45:21.452" v="1247" actId="20577"/>
          <ac:spMkLst>
            <pc:docMk/>
            <pc:sldMk cId="4126202137" sldId="308"/>
            <ac:spMk id="4" creationId="{4FFC22FA-EB93-D2C1-6545-AFD0BDD0368F}"/>
          </ac:spMkLst>
        </pc:spChg>
        <pc:spChg chg="add del mod">
          <ac:chgData name="Jakub Dylag" userId="7e29cc7f-def3-4159-add3-3c440b2fa137" providerId="ADAL" clId="{642038A2-57EC-4A43-8532-43F81A54A468}" dt="2023-04-14T20:44:17.357" v="1158" actId="478"/>
          <ac:spMkLst>
            <pc:docMk/>
            <pc:sldMk cId="4126202137" sldId="308"/>
            <ac:spMk id="6" creationId="{9AC97F47-C77F-0ACE-6743-229918313CD2}"/>
          </ac:spMkLst>
        </pc:spChg>
        <pc:spChg chg="add mod">
          <ac:chgData name="Jakub Dylag" userId="7e29cc7f-def3-4159-add3-3c440b2fa137" providerId="ADAL" clId="{642038A2-57EC-4A43-8532-43F81A54A468}" dt="2023-04-14T20:54:56.251" v="1448" actId="1076"/>
          <ac:spMkLst>
            <pc:docMk/>
            <pc:sldMk cId="4126202137" sldId="308"/>
            <ac:spMk id="7" creationId="{BE03F5CD-6274-9967-93BA-515254726DC0}"/>
          </ac:spMkLst>
        </pc:spChg>
        <pc:spChg chg="add mod">
          <ac:chgData name="Jakub Dylag" userId="7e29cc7f-def3-4159-add3-3c440b2fa137" providerId="ADAL" clId="{642038A2-57EC-4A43-8532-43F81A54A468}" dt="2023-04-14T20:55:04.819" v="1450" actId="1076"/>
          <ac:spMkLst>
            <pc:docMk/>
            <pc:sldMk cId="4126202137" sldId="308"/>
            <ac:spMk id="8" creationId="{5EF42D08-5268-B145-E130-80597794D5FC}"/>
          </ac:spMkLst>
        </pc:spChg>
        <pc:spChg chg="add mod">
          <ac:chgData name="Jakub Dylag" userId="7e29cc7f-def3-4159-add3-3c440b2fa137" providerId="ADAL" clId="{642038A2-57EC-4A43-8532-43F81A54A468}" dt="2023-04-14T20:56:16.619" v="1454" actId="1076"/>
          <ac:spMkLst>
            <pc:docMk/>
            <pc:sldMk cId="4126202137" sldId="308"/>
            <ac:spMk id="9" creationId="{C31BB7EA-A2D1-290F-99F2-FC9C4C677779}"/>
          </ac:spMkLst>
        </pc:spChg>
        <pc:spChg chg="add mod">
          <ac:chgData name="Jakub Dylag" userId="7e29cc7f-def3-4159-add3-3c440b2fa137" providerId="ADAL" clId="{642038A2-57EC-4A43-8532-43F81A54A468}" dt="2023-04-14T20:56:28.112" v="1456" actId="1076"/>
          <ac:spMkLst>
            <pc:docMk/>
            <pc:sldMk cId="4126202137" sldId="308"/>
            <ac:spMk id="13" creationId="{7327C57B-F44C-E6D6-3BCB-C6DE927AF332}"/>
          </ac:spMkLst>
        </pc:spChg>
        <pc:spChg chg="add mod">
          <ac:chgData name="Jakub Dylag" userId="7e29cc7f-def3-4159-add3-3c440b2fa137" providerId="ADAL" clId="{642038A2-57EC-4A43-8532-43F81A54A468}" dt="2023-04-14T21:06:23.088" v="1725" actId="1076"/>
          <ac:spMkLst>
            <pc:docMk/>
            <pc:sldMk cId="4126202137" sldId="308"/>
            <ac:spMk id="14" creationId="{6152937F-43EC-4588-D4E7-378E76D8DBAD}"/>
          </ac:spMkLst>
        </pc:spChg>
        <pc:spChg chg="add mod">
          <ac:chgData name="Jakub Dylag" userId="7e29cc7f-def3-4159-add3-3c440b2fa137" providerId="ADAL" clId="{642038A2-57EC-4A43-8532-43F81A54A468}" dt="2023-04-14T21:06:26.841" v="1727" actId="1076"/>
          <ac:spMkLst>
            <pc:docMk/>
            <pc:sldMk cId="4126202137" sldId="308"/>
            <ac:spMk id="15" creationId="{5EF7B290-4C81-A035-BF61-7EAD56FE7C47}"/>
          </ac:spMkLst>
        </pc:spChg>
        <pc:picChg chg="add mod">
          <ac:chgData name="Jakub Dylag" userId="7e29cc7f-def3-4159-add3-3c440b2fa137" providerId="ADAL" clId="{642038A2-57EC-4A43-8532-43F81A54A468}" dt="2023-04-14T20:56:13.451" v="1453" actId="1076"/>
          <ac:picMkLst>
            <pc:docMk/>
            <pc:sldMk cId="4126202137" sldId="308"/>
            <ac:picMk id="10" creationId="{EB03325E-13C1-B407-8505-3A3C538E9A8E}"/>
          </ac:picMkLst>
        </pc:picChg>
        <pc:picChg chg="add mod">
          <ac:chgData name="Jakub Dylag" userId="7e29cc7f-def3-4159-add3-3c440b2fa137" providerId="ADAL" clId="{642038A2-57EC-4A43-8532-43F81A54A468}" dt="2023-04-14T20:56:28.112" v="1456" actId="1076"/>
          <ac:picMkLst>
            <pc:docMk/>
            <pc:sldMk cId="4126202137" sldId="308"/>
            <ac:picMk id="11" creationId="{29A72B1D-4B77-64FB-A372-05DF464D6128}"/>
          </ac:picMkLst>
        </pc:picChg>
        <pc:picChg chg="add mod">
          <ac:chgData name="Jakub Dylag" userId="7e29cc7f-def3-4159-add3-3c440b2fa137" providerId="ADAL" clId="{642038A2-57EC-4A43-8532-43F81A54A468}" dt="2023-04-14T20:56:28.112" v="1456" actId="1076"/>
          <ac:picMkLst>
            <pc:docMk/>
            <pc:sldMk cId="4126202137" sldId="308"/>
            <ac:picMk id="12" creationId="{50281E99-F485-22A6-D91E-72035D60038F}"/>
          </ac:picMkLst>
        </pc:picChg>
        <pc:picChg chg="add mod">
          <ac:chgData name="Jakub Dylag" userId="7e29cc7f-def3-4159-add3-3c440b2fa137" providerId="ADAL" clId="{642038A2-57EC-4A43-8532-43F81A54A468}" dt="2023-04-14T21:07:02.516" v="1733" actId="1076"/>
          <ac:picMkLst>
            <pc:docMk/>
            <pc:sldMk cId="4126202137" sldId="308"/>
            <ac:picMk id="16" creationId="{E503676E-4A21-512D-55A4-4F671C1D5571}"/>
          </ac:picMkLst>
        </pc:picChg>
        <pc:picChg chg="add mod">
          <ac:chgData name="Jakub Dylag" userId="7e29cc7f-def3-4159-add3-3c440b2fa137" providerId="ADAL" clId="{642038A2-57EC-4A43-8532-43F81A54A468}" dt="2023-04-14T21:07:04.946" v="1735" actId="1076"/>
          <ac:picMkLst>
            <pc:docMk/>
            <pc:sldMk cId="4126202137" sldId="308"/>
            <ac:picMk id="17" creationId="{99011EA4-E970-1284-3B77-233DE3FB5A88}"/>
          </ac:picMkLst>
        </pc:picChg>
        <pc:picChg chg="add del mod">
          <ac:chgData name="Jakub Dylag" userId="7e29cc7f-def3-4159-add3-3c440b2fa137" providerId="ADAL" clId="{642038A2-57EC-4A43-8532-43F81A54A468}" dt="2023-04-14T21:07:07.124" v="1737" actId="478"/>
          <ac:picMkLst>
            <pc:docMk/>
            <pc:sldMk cId="4126202137" sldId="308"/>
            <ac:picMk id="18" creationId="{A51E332D-DB16-D1D0-6A19-41BA715196A7}"/>
          </ac:picMkLst>
        </pc:picChg>
        <pc:picChg chg="add mod">
          <ac:chgData name="Jakub Dylag" userId="7e29cc7f-def3-4159-add3-3c440b2fa137" providerId="ADAL" clId="{642038A2-57EC-4A43-8532-43F81A54A468}" dt="2023-04-14T21:07:15.780" v="1739" actId="1076"/>
          <ac:picMkLst>
            <pc:docMk/>
            <pc:sldMk cId="4126202137" sldId="308"/>
            <ac:picMk id="19" creationId="{0B166DAE-05F5-0588-F204-13008A54FE88}"/>
          </ac:picMkLst>
        </pc:picChg>
        <pc:picChg chg="add mod">
          <ac:chgData name="Jakub Dylag" userId="7e29cc7f-def3-4159-add3-3c440b2fa137" providerId="ADAL" clId="{642038A2-57EC-4A43-8532-43F81A54A468}" dt="2023-04-14T21:07:18.219" v="1741" actId="1076"/>
          <ac:picMkLst>
            <pc:docMk/>
            <pc:sldMk cId="4126202137" sldId="308"/>
            <ac:picMk id="20" creationId="{9ABFF4EA-0BF5-9B11-355C-8D57A02E2B40}"/>
          </ac:picMkLst>
        </pc:picChg>
        <pc:picChg chg="add mod">
          <ac:chgData name="Jakub Dylag" userId="7e29cc7f-def3-4159-add3-3c440b2fa137" providerId="ADAL" clId="{642038A2-57EC-4A43-8532-43F81A54A468}" dt="2023-04-14T21:12:29.259" v="2158" actId="1076"/>
          <ac:picMkLst>
            <pc:docMk/>
            <pc:sldMk cId="4126202137" sldId="308"/>
            <ac:picMk id="21" creationId="{4160D491-C152-31B7-63D7-42F5A46CB1FB}"/>
          </ac:picMkLst>
        </pc:picChg>
        <pc:picChg chg="add del mod">
          <ac:chgData name="Jakub Dylag" userId="7e29cc7f-def3-4159-add3-3c440b2fa137" providerId="ADAL" clId="{642038A2-57EC-4A43-8532-43F81A54A468}" dt="2023-04-14T20:53:51.206" v="1427" actId="478"/>
          <ac:picMkLst>
            <pc:docMk/>
            <pc:sldMk cId="4126202137" sldId="308"/>
            <ac:picMk id="1026" creationId="{1764C25E-155C-9E95-EDD5-2A2193A8FD32}"/>
          </ac:picMkLst>
        </pc:picChg>
        <pc:picChg chg="add mod">
          <ac:chgData name="Jakub Dylag" userId="7e29cc7f-def3-4159-add3-3c440b2fa137" providerId="ADAL" clId="{642038A2-57EC-4A43-8532-43F81A54A468}" dt="2023-04-14T21:12:25.978" v="2156" actId="1076"/>
          <ac:picMkLst>
            <pc:docMk/>
            <pc:sldMk cId="4126202137" sldId="308"/>
            <ac:picMk id="1028" creationId="{2DEE33A8-775A-A437-EE4B-AF2C4D23115C}"/>
          </ac:picMkLst>
        </pc:picChg>
      </pc:sldChg>
      <pc:sldChg chg="addSp delSp modSp new mod">
        <pc:chgData name="Jakub Dylag" userId="7e29cc7f-def3-4159-add3-3c440b2fa137" providerId="ADAL" clId="{642038A2-57EC-4A43-8532-43F81A54A468}" dt="2023-04-14T21:53:46.132" v="3332" actId="20577"/>
        <pc:sldMkLst>
          <pc:docMk/>
          <pc:sldMk cId="353596119" sldId="309"/>
        </pc:sldMkLst>
        <pc:spChg chg="del">
          <ac:chgData name="Jakub Dylag" userId="7e29cc7f-def3-4159-add3-3c440b2fa137" providerId="ADAL" clId="{642038A2-57EC-4A43-8532-43F81A54A468}" dt="2023-04-14T21:22:20.115" v="2517" actId="478"/>
          <ac:spMkLst>
            <pc:docMk/>
            <pc:sldMk cId="353596119" sldId="309"/>
            <ac:spMk id="2" creationId="{9B7183E6-B853-019D-44DD-57951C0209C7}"/>
          </ac:spMkLst>
        </pc:spChg>
        <pc:spChg chg="mod">
          <ac:chgData name="Jakub Dylag" userId="7e29cc7f-def3-4159-add3-3c440b2fa137" providerId="ADAL" clId="{642038A2-57EC-4A43-8532-43F81A54A468}" dt="2023-04-14T21:53:46.132" v="3332" actId="20577"/>
          <ac:spMkLst>
            <pc:docMk/>
            <pc:sldMk cId="353596119" sldId="309"/>
            <ac:spMk id="3" creationId="{C1271130-C33E-79EA-2E41-154704F73217}"/>
          </ac:spMkLst>
        </pc:spChg>
        <pc:picChg chg="add mod modCrop">
          <ac:chgData name="Jakub Dylag" userId="7e29cc7f-def3-4159-add3-3c440b2fa137" providerId="ADAL" clId="{642038A2-57EC-4A43-8532-43F81A54A468}" dt="2023-04-14T21:22:40.010" v="2524" actId="1076"/>
          <ac:picMkLst>
            <pc:docMk/>
            <pc:sldMk cId="353596119" sldId="309"/>
            <ac:picMk id="5" creationId="{B43B6963-93DC-89FC-B434-1647B1066F2C}"/>
          </ac:picMkLst>
        </pc:picChg>
      </pc:sldChg>
      <pc:sldChg chg="addSp delSp modSp new del mod">
        <pc:chgData name="Jakub Dylag" userId="7e29cc7f-def3-4159-add3-3c440b2fa137" providerId="ADAL" clId="{642038A2-57EC-4A43-8532-43F81A54A468}" dt="2023-04-14T20:53:34.589" v="1426" actId="47"/>
        <pc:sldMkLst>
          <pc:docMk/>
          <pc:sldMk cId="429155216" sldId="309"/>
        </pc:sldMkLst>
        <pc:spChg chg="del">
          <ac:chgData name="Jakub Dylag" userId="7e29cc7f-def3-4159-add3-3c440b2fa137" providerId="ADAL" clId="{642038A2-57EC-4A43-8532-43F81A54A468}" dt="2023-04-14T20:47:46.107" v="1350" actId="478"/>
          <ac:spMkLst>
            <pc:docMk/>
            <pc:sldMk cId="429155216" sldId="309"/>
            <ac:spMk id="2" creationId="{D20607A2-171F-49D7-FC5B-7B372A73CAE5}"/>
          </ac:spMkLst>
        </pc:spChg>
        <pc:spChg chg="del">
          <ac:chgData name="Jakub Dylag" userId="7e29cc7f-def3-4159-add3-3c440b2fa137" providerId="ADAL" clId="{642038A2-57EC-4A43-8532-43F81A54A468}" dt="2023-04-14T20:47:47.818" v="1351" actId="478"/>
          <ac:spMkLst>
            <pc:docMk/>
            <pc:sldMk cId="429155216" sldId="309"/>
            <ac:spMk id="3" creationId="{8AF62DAD-8A8C-34EE-6002-163074EC3CCA}"/>
          </ac:spMkLst>
        </pc:spChg>
        <pc:spChg chg="add mod">
          <ac:chgData name="Jakub Dylag" userId="7e29cc7f-def3-4159-add3-3c440b2fa137" providerId="ADAL" clId="{642038A2-57EC-4A43-8532-43F81A54A468}" dt="2023-04-14T20:47:44.342" v="1349"/>
          <ac:spMkLst>
            <pc:docMk/>
            <pc:sldMk cId="429155216" sldId="309"/>
            <ac:spMk id="5" creationId="{D8C8249B-29FE-893F-A5C9-1604FF8963DC}"/>
          </ac:spMkLst>
        </pc:spChg>
        <pc:spChg chg="add mod">
          <ac:chgData name="Jakub Dylag" userId="7e29cc7f-def3-4159-add3-3c440b2fa137" providerId="ADAL" clId="{642038A2-57EC-4A43-8532-43F81A54A468}" dt="2023-04-14T20:47:44.342" v="1349"/>
          <ac:spMkLst>
            <pc:docMk/>
            <pc:sldMk cId="429155216" sldId="309"/>
            <ac:spMk id="9" creationId="{8709B178-A2FD-277F-DB81-461657E9F0DA}"/>
          </ac:spMkLst>
        </pc:spChg>
        <pc:spChg chg="add mod">
          <ac:chgData name="Jakub Dylag" userId="7e29cc7f-def3-4159-add3-3c440b2fa137" providerId="ADAL" clId="{642038A2-57EC-4A43-8532-43F81A54A468}" dt="2023-04-14T20:50:09.897" v="1415" actId="1076"/>
          <ac:spMkLst>
            <pc:docMk/>
            <pc:sldMk cId="429155216" sldId="309"/>
            <ac:spMk id="10" creationId="{5889151F-BDA2-835B-93D8-BD20D2E2C603}"/>
          </ac:spMkLst>
        </pc:spChg>
        <pc:spChg chg="add mod">
          <ac:chgData name="Jakub Dylag" userId="7e29cc7f-def3-4159-add3-3c440b2fa137" providerId="ADAL" clId="{642038A2-57EC-4A43-8532-43F81A54A468}" dt="2023-04-14T20:47:44.342" v="1349"/>
          <ac:spMkLst>
            <pc:docMk/>
            <pc:sldMk cId="429155216" sldId="309"/>
            <ac:spMk id="11" creationId="{2688CA31-39A5-840D-A71A-B4AE4A377B42}"/>
          </ac:spMkLst>
        </pc:spChg>
        <pc:spChg chg="add mod">
          <ac:chgData name="Jakub Dylag" userId="7e29cc7f-def3-4159-add3-3c440b2fa137" providerId="ADAL" clId="{642038A2-57EC-4A43-8532-43F81A54A468}" dt="2023-04-14T20:50:02.531" v="1410" actId="1076"/>
          <ac:spMkLst>
            <pc:docMk/>
            <pc:sldMk cId="429155216" sldId="309"/>
            <ac:spMk id="12" creationId="{528EA736-B41C-0710-CD4F-7AA0D79D2228}"/>
          </ac:spMkLst>
        </pc:spChg>
        <pc:spChg chg="add mod">
          <ac:chgData name="Jakub Dylag" userId="7e29cc7f-def3-4159-add3-3c440b2fa137" providerId="ADAL" clId="{642038A2-57EC-4A43-8532-43F81A54A468}" dt="2023-04-14T20:50:13.129" v="1417" actId="1076"/>
          <ac:spMkLst>
            <pc:docMk/>
            <pc:sldMk cId="429155216" sldId="309"/>
            <ac:spMk id="13" creationId="{76409FB2-672B-0B41-1504-276FC221C904}"/>
          </ac:spMkLst>
        </pc:spChg>
        <pc:spChg chg="add mod">
          <ac:chgData name="Jakub Dylag" userId="7e29cc7f-def3-4159-add3-3c440b2fa137" providerId="ADAL" clId="{642038A2-57EC-4A43-8532-43F81A54A468}" dt="2023-04-14T20:50:17.714" v="1421" actId="1076"/>
          <ac:spMkLst>
            <pc:docMk/>
            <pc:sldMk cId="429155216" sldId="309"/>
            <ac:spMk id="14" creationId="{1133B39E-EDA0-D05F-F245-99EB4E1FA4D5}"/>
          </ac:spMkLst>
        </pc:spChg>
        <pc:spChg chg="add mod">
          <ac:chgData name="Jakub Dylag" userId="7e29cc7f-def3-4159-add3-3c440b2fa137" providerId="ADAL" clId="{642038A2-57EC-4A43-8532-43F81A54A468}" dt="2023-04-14T20:50:20.723" v="1423" actId="1076"/>
          <ac:spMkLst>
            <pc:docMk/>
            <pc:sldMk cId="429155216" sldId="309"/>
            <ac:spMk id="15" creationId="{B5D8BD7D-C26C-1167-234D-45191BDC87CA}"/>
          </ac:spMkLst>
        </pc:spChg>
        <pc:spChg chg="add mod">
          <ac:chgData name="Jakub Dylag" userId="7e29cc7f-def3-4159-add3-3c440b2fa137" providerId="ADAL" clId="{642038A2-57EC-4A43-8532-43F81A54A468}" dt="2023-04-14T20:50:24.314" v="1425" actId="1076"/>
          <ac:spMkLst>
            <pc:docMk/>
            <pc:sldMk cId="429155216" sldId="309"/>
            <ac:spMk id="16" creationId="{F1897709-259B-AC68-EC2D-3E3AE646C378}"/>
          </ac:spMkLst>
        </pc:spChg>
        <pc:picChg chg="add mod">
          <ac:chgData name="Jakub Dylag" userId="7e29cc7f-def3-4159-add3-3c440b2fa137" providerId="ADAL" clId="{642038A2-57EC-4A43-8532-43F81A54A468}" dt="2023-04-14T20:50:15.306" v="1420" actId="1076"/>
          <ac:picMkLst>
            <pc:docMk/>
            <pc:sldMk cId="429155216" sldId="309"/>
            <ac:picMk id="4" creationId="{1ED945F2-A322-00DC-8AAF-5EDF7D9A1647}"/>
          </ac:picMkLst>
        </pc:picChg>
        <pc:picChg chg="add mod">
          <ac:chgData name="Jakub Dylag" userId="7e29cc7f-def3-4159-add3-3c440b2fa137" providerId="ADAL" clId="{642038A2-57EC-4A43-8532-43F81A54A468}" dt="2023-04-14T20:47:44.342" v="1349"/>
          <ac:picMkLst>
            <pc:docMk/>
            <pc:sldMk cId="429155216" sldId="309"/>
            <ac:picMk id="6" creationId="{F1761DB9-DE6C-47A9-99C2-7DFE36BF5411}"/>
          </ac:picMkLst>
        </pc:picChg>
        <pc:picChg chg="add mod">
          <ac:chgData name="Jakub Dylag" userId="7e29cc7f-def3-4159-add3-3c440b2fa137" providerId="ADAL" clId="{642038A2-57EC-4A43-8532-43F81A54A468}" dt="2023-04-14T20:47:44.342" v="1349"/>
          <ac:picMkLst>
            <pc:docMk/>
            <pc:sldMk cId="429155216" sldId="309"/>
            <ac:picMk id="7" creationId="{E34F5814-2016-8959-D05F-996A9A6D1821}"/>
          </ac:picMkLst>
        </pc:picChg>
        <pc:picChg chg="add mod">
          <ac:chgData name="Jakub Dylag" userId="7e29cc7f-def3-4159-add3-3c440b2fa137" providerId="ADAL" clId="{642038A2-57EC-4A43-8532-43F81A54A468}" dt="2023-04-14T20:47:44.342" v="1349"/>
          <ac:picMkLst>
            <pc:docMk/>
            <pc:sldMk cId="429155216" sldId="309"/>
            <ac:picMk id="8" creationId="{00A877F0-D6E4-9BCF-CF58-E5D9D0ADFF4D}"/>
          </ac:picMkLst>
        </pc:picChg>
      </pc:sldChg>
      <pc:sldChg chg="addSp modSp new mod modNotesTx">
        <pc:chgData name="Jakub Dylag" userId="7e29cc7f-def3-4159-add3-3c440b2fa137" providerId="ADAL" clId="{642038A2-57EC-4A43-8532-43F81A54A468}" dt="2023-04-14T21:52:07.182" v="3327" actId="5793"/>
        <pc:sldMkLst>
          <pc:docMk/>
          <pc:sldMk cId="3101882066" sldId="310"/>
        </pc:sldMkLst>
        <pc:spChg chg="mod">
          <ac:chgData name="Jakub Dylag" userId="7e29cc7f-def3-4159-add3-3c440b2fa137" providerId="ADAL" clId="{642038A2-57EC-4A43-8532-43F81A54A468}" dt="2023-04-14T21:43:27.769" v="2761" actId="1076"/>
          <ac:spMkLst>
            <pc:docMk/>
            <pc:sldMk cId="3101882066" sldId="310"/>
            <ac:spMk id="2" creationId="{8D252CD0-D0CF-1C23-3A19-9862DE635AFD}"/>
          </ac:spMkLst>
        </pc:spChg>
        <pc:spChg chg="mod">
          <ac:chgData name="Jakub Dylag" userId="7e29cc7f-def3-4159-add3-3c440b2fa137" providerId="ADAL" clId="{642038A2-57EC-4A43-8532-43F81A54A468}" dt="2023-04-14T21:51:30.118" v="3276" actId="20577"/>
          <ac:spMkLst>
            <pc:docMk/>
            <pc:sldMk cId="3101882066" sldId="310"/>
            <ac:spMk id="3" creationId="{1DB43A40-0AA8-06E2-CB69-67C0D67F9E57}"/>
          </ac:spMkLst>
        </pc:spChg>
        <pc:spChg chg="add mod">
          <ac:chgData name="Jakub Dylag" userId="7e29cc7f-def3-4159-add3-3c440b2fa137" providerId="ADAL" clId="{642038A2-57EC-4A43-8532-43F81A54A468}" dt="2023-04-14T21:50:50.919" v="3262" actId="1076"/>
          <ac:spMkLst>
            <pc:docMk/>
            <pc:sldMk cId="3101882066" sldId="310"/>
            <ac:spMk id="5" creationId="{11AEA73E-FEBE-8D3B-A6A1-33D05077238B}"/>
          </ac:spMkLst>
        </pc:spChg>
        <pc:spChg chg="add mod">
          <ac:chgData name="Jakub Dylag" userId="7e29cc7f-def3-4159-add3-3c440b2fa137" providerId="ADAL" clId="{642038A2-57EC-4A43-8532-43F81A54A468}" dt="2023-04-14T21:44:17.347" v="2775" actId="1076"/>
          <ac:spMkLst>
            <pc:docMk/>
            <pc:sldMk cId="3101882066" sldId="310"/>
            <ac:spMk id="7" creationId="{93388203-876E-8758-5445-C6D0E3E2B776}"/>
          </ac:spMkLst>
        </pc:spChg>
        <pc:picChg chg="add mod">
          <ac:chgData name="Jakub Dylag" userId="7e29cc7f-def3-4159-add3-3c440b2fa137" providerId="ADAL" clId="{642038A2-57EC-4A43-8532-43F81A54A468}" dt="2023-04-14T21:51:40.020" v="3277" actId="1076"/>
          <ac:picMkLst>
            <pc:docMk/>
            <pc:sldMk cId="3101882066" sldId="310"/>
            <ac:picMk id="9" creationId="{F7B1A627-753A-9C64-2F31-9D7E5E1010A0}"/>
          </ac:picMkLst>
        </pc:picChg>
      </pc:sldChg>
      <pc:sldChg chg="addSp delSp modSp new mod setBg">
        <pc:chgData name="Jakub Dylag" userId="7e29cc7f-def3-4159-add3-3c440b2fa137" providerId="ADAL" clId="{642038A2-57EC-4A43-8532-43F81A54A468}" dt="2023-04-14T22:13:40.991" v="3840" actId="20577"/>
        <pc:sldMkLst>
          <pc:docMk/>
          <pc:sldMk cId="1675948388" sldId="311"/>
        </pc:sldMkLst>
        <pc:spChg chg="mod ord">
          <ac:chgData name="Jakub Dylag" userId="7e29cc7f-def3-4159-add3-3c440b2fa137" providerId="ADAL" clId="{642038A2-57EC-4A43-8532-43F81A54A468}" dt="2023-04-14T22:08:15.115" v="3494" actId="1076"/>
          <ac:spMkLst>
            <pc:docMk/>
            <pc:sldMk cId="1675948388" sldId="311"/>
            <ac:spMk id="2" creationId="{D1BA93D1-1CD1-52F2-73C2-2FB40D7D3223}"/>
          </ac:spMkLst>
        </pc:spChg>
        <pc:spChg chg="del mod">
          <ac:chgData name="Jakub Dylag" userId="7e29cc7f-def3-4159-add3-3c440b2fa137" providerId="ADAL" clId="{642038A2-57EC-4A43-8532-43F81A54A468}" dt="2023-04-14T21:58:46.361" v="3372" actId="478"/>
          <ac:spMkLst>
            <pc:docMk/>
            <pc:sldMk cId="1675948388" sldId="311"/>
            <ac:spMk id="3" creationId="{0C477805-FF28-E0B9-677C-D12611ACADB5}"/>
          </ac:spMkLst>
        </pc:spChg>
        <pc:spChg chg="add del">
          <ac:chgData name="Jakub Dylag" userId="7e29cc7f-def3-4159-add3-3c440b2fa137" providerId="ADAL" clId="{642038A2-57EC-4A43-8532-43F81A54A468}" dt="2023-04-14T21:59:08.915" v="3374"/>
          <ac:spMkLst>
            <pc:docMk/>
            <pc:sldMk cId="1675948388" sldId="311"/>
            <ac:spMk id="4" creationId="{4EF32954-B745-C193-A6C7-69648A9F6029}"/>
          </ac:spMkLst>
        </pc:spChg>
        <pc:spChg chg="add del">
          <ac:chgData name="Jakub Dylag" userId="7e29cc7f-def3-4159-add3-3c440b2fa137" providerId="ADAL" clId="{642038A2-57EC-4A43-8532-43F81A54A468}" dt="2023-04-14T21:59:30.555" v="3388"/>
          <ac:spMkLst>
            <pc:docMk/>
            <pc:sldMk cId="1675948388" sldId="311"/>
            <ac:spMk id="6" creationId="{B3831C99-5A0E-C22B-F584-E4F43B584FEE}"/>
          </ac:spMkLst>
        </pc:spChg>
        <pc:spChg chg="add del mod">
          <ac:chgData name="Jakub Dylag" userId="7e29cc7f-def3-4159-add3-3c440b2fa137" providerId="ADAL" clId="{642038A2-57EC-4A43-8532-43F81A54A468}" dt="2023-04-14T22:01:02.135" v="3393" actId="478"/>
          <ac:spMkLst>
            <pc:docMk/>
            <pc:sldMk cId="1675948388" sldId="311"/>
            <ac:spMk id="8" creationId="{AABD31E9-F685-456D-B862-CF522E135B1D}"/>
          </ac:spMkLst>
        </pc:spChg>
        <pc:spChg chg="add mod">
          <ac:chgData name="Jakub Dylag" userId="7e29cc7f-def3-4159-add3-3c440b2fa137" providerId="ADAL" clId="{642038A2-57EC-4A43-8532-43F81A54A468}" dt="2023-04-14T22:06:44.442" v="3435" actId="1076"/>
          <ac:spMkLst>
            <pc:docMk/>
            <pc:sldMk cId="1675948388" sldId="311"/>
            <ac:spMk id="98" creationId="{09F16166-DBA1-EA5A-7F05-A0293567A6E4}"/>
          </ac:spMkLst>
        </pc:spChg>
        <pc:spChg chg="add mod">
          <ac:chgData name="Jakub Dylag" userId="7e29cc7f-def3-4159-add3-3c440b2fa137" providerId="ADAL" clId="{642038A2-57EC-4A43-8532-43F81A54A468}" dt="2023-04-14T22:08:21.698" v="3505" actId="1036"/>
          <ac:spMkLst>
            <pc:docMk/>
            <pc:sldMk cId="1675948388" sldId="311"/>
            <ac:spMk id="100" creationId="{0B09F4E6-1FC2-85C5-307C-864C252F63FC}"/>
          </ac:spMkLst>
        </pc:spChg>
        <pc:spChg chg="add mod">
          <ac:chgData name="Jakub Dylag" userId="7e29cc7f-def3-4159-add3-3c440b2fa137" providerId="ADAL" clId="{642038A2-57EC-4A43-8532-43F81A54A468}" dt="2023-04-14T22:07:57.717" v="3489" actId="1076"/>
          <ac:spMkLst>
            <pc:docMk/>
            <pc:sldMk cId="1675948388" sldId="311"/>
            <ac:spMk id="101" creationId="{76925FF4-2762-1945-C7E1-3C67C1F5CD8D}"/>
          </ac:spMkLst>
        </pc:spChg>
        <pc:spChg chg="add mod">
          <ac:chgData name="Jakub Dylag" userId="7e29cc7f-def3-4159-add3-3c440b2fa137" providerId="ADAL" clId="{642038A2-57EC-4A43-8532-43F81A54A468}" dt="2023-04-14T22:10:00.669" v="3680" actId="14100"/>
          <ac:spMkLst>
            <pc:docMk/>
            <pc:sldMk cId="1675948388" sldId="311"/>
            <ac:spMk id="102" creationId="{680D92DB-B187-FAA3-1516-6FC4ACF1C5FC}"/>
          </ac:spMkLst>
        </pc:spChg>
        <pc:spChg chg="add mod">
          <ac:chgData name="Jakub Dylag" userId="7e29cc7f-def3-4159-add3-3c440b2fa137" providerId="ADAL" clId="{642038A2-57EC-4A43-8532-43F81A54A468}" dt="2023-04-14T22:13:40.991" v="3840" actId="20577"/>
          <ac:spMkLst>
            <pc:docMk/>
            <pc:sldMk cId="1675948388" sldId="311"/>
            <ac:spMk id="103" creationId="{0F3188DF-DEFA-3553-495C-C838AE9174DF}"/>
          </ac:spMkLst>
        </pc:spChg>
        <pc:grpChg chg="add del">
          <ac:chgData name="Jakub Dylag" userId="7e29cc7f-def3-4159-add3-3c440b2fa137" providerId="ADAL" clId="{642038A2-57EC-4A43-8532-43F81A54A468}" dt="2023-04-14T21:59:13.191" v="3378" actId="26606"/>
          <ac:grpSpMkLst>
            <pc:docMk/>
            <pc:sldMk cId="1675948388" sldId="311"/>
            <ac:grpSpMk id="12" creationId="{9795E515-5F57-431F-9A0D-3A0419DF7572}"/>
          </ac:grpSpMkLst>
        </pc:grpChg>
        <pc:grpChg chg="add del">
          <ac:chgData name="Jakub Dylag" userId="7e29cc7f-def3-4159-add3-3c440b2fa137" providerId="ADAL" clId="{642038A2-57EC-4A43-8532-43F81A54A468}" dt="2023-04-14T21:59:13.191" v="3378" actId="26606"/>
          <ac:grpSpMkLst>
            <pc:docMk/>
            <pc:sldMk cId="1675948388" sldId="311"/>
            <ac:grpSpMk id="68" creationId="{068ACACB-DD9E-4155-84BF-8E4D43DEC13D}"/>
          </ac:grpSpMkLst>
        </pc:grpChg>
        <pc:grpChg chg="add del">
          <ac:chgData name="Jakub Dylag" userId="7e29cc7f-def3-4159-add3-3c440b2fa137" providerId="ADAL" clId="{642038A2-57EC-4A43-8532-43F81A54A468}" dt="2023-04-14T21:59:13.191" v="3378" actId="26606"/>
          <ac:grpSpMkLst>
            <pc:docMk/>
            <pc:sldMk cId="1675948388" sldId="311"/>
            <ac:grpSpMk id="72" creationId="{BF3AEE19-128A-4FF8-954B-A9724F42E0D4}"/>
          </ac:grpSpMkLst>
        </pc:grpChg>
        <pc:picChg chg="add del mod">
          <ac:chgData name="Jakub Dylag" userId="7e29cc7f-def3-4159-add3-3c440b2fa137" providerId="ADAL" clId="{642038A2-57EC-4A43-8532-43F81A54A468}" dt="2023-04-14T21:59:25.192" v="3384" actId="478"/>
          <ac:picMkLst>
            <pc:docMk/>
            <pc:sldMk cId="1675948388" sldId="311"/>
            <ac:picMk id="5" creationId="{474D1564-351E-4B0E-95A1-4E8714BEE9E4}"/>
          </ac:picMkLst>
        </pc:picChg>
        <pc:picChg chg="add del mod">
          <ac:chgData name="Jakub Dylag" userId="7e29cc7f-def3-4159-add3-3c440b2fa137" providerId="ADAL" clId="{642038A2-57EC-4A43-8532-43F81A54A468}" dt="2023-04-14T22:01:02.135" v="3393" actId="478"/>
          <ac:picMkLst>
            <pc:docMk/>
            <pc:sldMk cId="1675948388" sldId="311"/>
            <ac:picMk id="7" creationId="{B8B6FD6A-C8C9-8123-9D23-77E141FDA2E7}"/>
          </ac:picMkLst>
        </pc:picChg>
        <pc:picChg chg="add del">
          <ac:chgData name="Jakub Dylag" userId="7e29cc7f-def3-4159-add3-3c440b2fa137" providerId="ADAL" clId="{642038A2-57EC-4A43-8532-43F81A54A468}" dt="2023-04-14T21:59:13.191" v="3378" actId="26606"/>
          <ac:picMkLst>
            <pc:docMk/>
            <pc:sldMk cId="1675948388" sldId="311"/>
            <ac:picMk id="10" creationId="{50C065C3-0FE3-4452-B765-CB05BBB2A983}"/>
          </ac:picMkLst>
        </pc:picChg>
        <pc:picChg chg="add del mod">
          <ac:chgData name="Jakub Dylag" userId="7e29cc7f-def3-4159-add3-3c440b2fa137" providerId="ADAL" clId="{642038A2-57EC-4A43-8532-43F81A54A468}" dt="2023-04-14T22:03:59.197" v="3405" actId="478"/>
          <ac:picMkLst>
            <pc:docMk/>
            <pc:sldMk cId="1675948388" sldId="311"/>
            <ac:picMk id="11" creationId="{2C8D0155-5EC4-8E8B-2AAA-6DC7A2C78CEA}"/>
          </ac:picMkLst>
        </pc:picChg>
        <pc:picChg chg="add mod">
          <ac:chgData name="Jakub Dylag" userId="7e29cc7f-def3-4159-add3-3c440b2fa137" providerId="ADAL" clId="{642038A2-57EC-4A43-8532-43F81A54A468}" dt="2023-04-14T22:08:07.923" v="3492" actId="1076"/>
          <ac:picMkLst>
            <pc:docMk/>
            <pc:sldMk cId="1675948388" sldId="311"/>
            <ac:picMk id="71" creationId="{70A70221-D4DD-4349-587B-D96F90FB0639}"/>
          </ac:picMkLst>
        </pc:picChg>
        <pc:picChg chg="add mod">
          <ac:chgData name="Jakub Dylag" userId="7e29cc7f-def3-4159-add3-3c440b2fa137" providerId="ADAL" clId="{642038A2-57EC-4A43-8532-43F81A54A468}" dt="2023-04-14T22:08:16.703" v="3495" actId="1076"/>
          <ac:picMkLst>
            <pc:docMk/>
            <pc:sldMk cId="1675948388" sldId="311"/>
            <ac:picMk id="96" creationId="{F74FCEDF-D23D-784A-CF6B-7136E1AE2D0E}"/>
          </ac:picMkLst>
        </pc:picChg>
      </pc:sldChg>
      <pc:sldChg chg="addSp delSp modSp add mod">
        <pc:chgData name="Jakub Dylag" userId="7e29cc7f-def3-4159-add3-3c440b2fa137" providerId="ADAL" clId="{642038A2-57EC-4A43-8532-43F81A54A468}" dt="2023-04-15T19:54:08.739" v="4309" actId="1076"/>
        <pc:sldMkLst>
          <pc:docMk/>
          <pc:sldMk cId="3186801408" sldId="312"/>
        </pc:sldMkLst>
        <pc:spChg chg="add mod">
          <ac:chgData name="Jakub Dylag" userId="7e29cc7f-def3-4159-add3-3c440b2fa137" providerId="ADAL" clId="{642038A2-57EC-4A43-8532-43F81A54A468}" dt="2023-04-15T19:48:18.516" v="4130" actId="1076"/>
          <ac:spMkLst>
            <pc:docMk/>
            <pc:sldMk cId="3186801408" sldId="312"/>
            <ac:spMk id="2" creationId="{27D7C80C-9455-F9E8-7108-8280F2C425F4}"/>
          </ac:spMkLst>
        </pc:spChg>
        <pc:spChg chg="add mod">
          <ac:chgData name="Jakub Dylag" userId="7e29cc7f-def3-4159-add3-3c440b2fa137" providerId="ADAL" clId="{642038A2-57EC-4A43-8532-43F81A54A468}" dt="2023-04-15T19:52:00.916" v="4182" actId="1076"/>
          <ac:spMkLst>
            <pc:docMk/>
            <pc:sldMk cId="3186801408" sldId="312"/>
            <ac:spMk id="3" creationId="{8477AC74-4333-4FA9-2049-4BA9075B5064}"/>
          </ac:spMkLst>
        </pc:spChg>
        <pc:spChg chg="mod">
          <ac:chgData name="Jakub Dylag" userId="7e29cc7f-def3-4159-add3-3c440b2fa137" providerId="ADAL" clId="{642038A2-57EC-4A43-8532-43F81A54A468}" dt="2023-04-15T19:40:50.743" v="3973" actId="1076"/>
          <ac:spMkLst>
            <pc:docMk/>
            <pc:sldMk cId="3186801408" sldId="312"/>
            <ac:spMk id="4" creationId="{4FFC22FA-EB93-D2C1-6545-AFD0BDD0368F}"/>
          </ac:spMkLst>
        </pc:spChg>
        <pc:spChg chg="add mod">
          <ac:chgData name="Jakub Dylag" userId="7e29cc7f-def3-4159-add3-3c440b2fa137" providerId="ADAL" clId="{642038A2-57EC-4A43-8532-43F81A54A468}" dt="2023-04-15T19:52:08.376" v="4184" actId="14100"/>
          <ac:spMkLst>
            <pc:docMk/>
            <pc:sldMk cId="3186801408" sldId="312"/>
            <ac:spMk id="5" creationId="{84D551F6-D6BC-EB67-8340-5BDFA5E3548D}"/>
          </ac:spMkLst>
        </pc:spChg>
        <pc:spChg chg="del">
          <ac:chgData name="Jakub Dylag" userId="7e29cc7f-def3-4159-add3-3c440b2fa137" providerId="ADAL" clId="{642038A2-57EC-4A43-8532-43F81A54A468}" dt="2023-04-15T19:40:52.702" v="3974" actId="478"/>
          <ac:spMkLst>
            <pc:docMk/>
            <pc:sldMk cId="3186801408" sldId="312"/>
            <ac:spMk id="7" creationId="{BE03F5CD-6274-9967-93BA-515254726DC0}"/>
          </ac:spMkLst>
        </pc:spChg>
        <pc:spChg chg="del">
          <ac:chgData name="Jakub Dylag" userId="7e29cc7f-def3-4159-add3-3c440b2fa137" providerId="ADAL" clId="{642038A2-57EC-4A43-8532-43F81A54A468}" dt="2023-04-15T19:40:54.278" v="3975" actId="478"/>
          <ac:spMkLst>
            <pc:docMk/>
            <pc:sldMk cId="3186801408" sldId="312"/>
            <ac:spMk id="8" creationId="{5EF42D08-5268-B145-E130-80597794D5FC}"/>
          </ac:spMkLst>
        </pc:spChg>
        <pc:spChg chg="del">
          <ac:chgData name="Jakub Dylag" userId="7e29cc7f-def3-4159-add3-3c440b2fa137" providerId="ADAL" clId="{642038A2-57EC-4A43-8532-43F81A54A468}" dt="2023-04-15T19:40:43.775" v="3969" actId="478"/>
          <ac:spMkLst>
            <pc:docMk/>
            <pc:sldMk cId="3186801408" sldId="312"/>
            <ac:spMk id="9" creationId="{C31BB7EA-A2D1-290F-99F2-FC9C4C677779}"/>
          </ac:spMkLst>
        </pc:spChg>
        <pc:spChg chg="del mod">
          <ac:chgData name="Jakub Dylag" userId="7e29cc7f-def3-4159-add3-3c440b2fa137" providerId="ADAL" clId="{642038A2-57EC-4A43-8532-43F81A54A468}" dt="2023-04-15T19:41:04.286" v="3982" actId="478"/>
          <ac:spMkLst>
            <pc:docMk/>
            <pc:sldMk cId="3186801408" sldId="312"/>
            <ac:spMk id="13" creationId="{7327C57B-F44C-E6D6-3BCB-C6DE927AF332}"/>
          </ac:spMkLst>
        </pc:spChg>
        <pc:spChg chg="mod">
          <ac:chgData name="Jakub Dylag" userId="7e29cc7f-def3-4159-add3-3c440b2fa137" providerId="ADAL" clId="{642038A2-57EC-4A43-8532-43F81A54A468}" dt="2023-04-15T19:52:18.679" v="4186" actId="207"/>
          <ac:spMkLst>
            <pc:docMk/>
            <pc:sldMk cId="3186801408" sldId="312"/>
            <ac:spMk id="14" creationId="{6152937F-43EC-4588-D4E7-378E76D8DBAD}"/>
          </ac:spMkLst>
        </pc:spChg>
        <pc:spChg chg="del">
          <ac:chgData name="Jakub Dylag" userId="7e29cc7f-def3-4159-add3-3c440b2fa137" providerId="ADAL" clId="{642038A2-57EC-4A43-8532-43F81A54A468}" dt="2023-04-15T19:41:12.278" v="3987" actId="478"/>
          <ac:spMkLst>
            <pc:docMk/>
            <pc:sldMk cId="3186801408" sldId="312"/>
            <ac:spMk id="15" creationId="{5EF7B290-4C81-A035-BF61-7EAD56FE7C47}"/>
          </ac:spMkLst>
        </pc:spChg>
        <pc:spChg chg="add mod">
          <ac:chgData name="Jakub Dylag" userId="7e29cc7f-def3-4159-add3-3c440b2fa137" providerId="ADAL" clId="{642038A2-57EC-4A43-8532-43F81A54A468}" dt="2023-04-15T19:48:18.516" v="4130" actId="1076"/>
          <ac:spMkLst>
            <pc:docMk/>
            <pc:sldMk cId="3186801408" sldId="312"/>
            <ac:spMk id="32" creationId="{AA2CECAC-5104-2524-5991-3B17A20473CA}"/>
          </ac:spMkLst>
        </pc:spChg>
        <pc:spChg chg="add mod">
          <ac:chgData name="Jakub Dylag" userId="7e29cc7f-def3-4159-add3-3c440b2fa137" providerId="ADAL" clId="{642038A2-57EC-4A43-8532-43F81A54A468}" dt="2023-04-15T19:51:36.117" v="4181" actId="2711"/>
          <ac:spMkLst>
            <pc:docMk/>
            <pc:sldMk cId="3186801408" sldId="312"/>
            <ac:spMk id="44" creationId="{26F6552D-CEB0-89A1-F09D-2C3458D1F81C}"/>
          </ac:spMkLst>
        </pc:spChg>
        <pc:spChg chg="add del mod">
          <ac:chgData name="Jakub Dylag" userId="7e29cc7f-def3-4159-add3-3c440b2fa137" providerId="ADAL" clId="{642038A2-57EC-4A43-8532-43F81A54A468}" dt="2023-04-15T19:47:20.761" v="4113"/>
          <ac:spMkLst>
            <pc:docMk/>
            <pc:sldMk cId="3186801408" sldId="312"/>
            <ac:spMk id="55" creationId="{6AB11883-B840-B53B-55B0-5A3C49B58B04}"/>
          </ac:spMkLst>
        </pc:spChg>
        <pc:spChg chg="add mod">
          <ac:chgData name="Jakub Dylag" userId="7e29cc7f-def3-4159-add3-3c440b2fa137" providerId="ADAL" clId="{642038A2-57EC-4A43-8532-43F81A54A468}" dt="2023-04-15T19:51:32.250" v="4180" actId="2711"/>
          <ac:spMkLst>
            <pc:docMk/>
            <pc:sldMk cId="3186801408" sldId="312"/>
            <ac:spMk id="58" creationId="{88412C79-655C-5108-39D2-F8BECC2E8B73}"/>
          </ac:spMkLst>
        </pc:spChg>
        <pc:spChg chg="add mod">
          <ac:chgData name="Jakub Dylag" userId="7e29cc7f-def3-4159-add3-3c440b2fa137" providerId="ADAL" clId="{642038A2-57EC-4A43-8532-43F81A54A468}" dt="2023-04-15T19:49:36.209" v="4158" actId="1076"/>
          <ac:spMkLst>
            <pc:docMk/>
            <pc:sldMk cId="3186801408" sldId="312"/>
            <ac:spMk id="63" creationId="{AC6C16A8-0657-F6BA-670F-24D4D5A2FD9F}"/>
          </ac:spMkLst>
        </pc:spChg>
        <pc:spChg chg="add mod">
          <ac:chgData name="Jakub Dylag" userId="7e29cc7f-def3-4159-add3-3c440b2fa137" providerId="ADAL" clId="{642038A2-57EC-4A43-8532-43F81A54A468}" dt="2023-04-15T19:49:28.441" v="4156" actId="1076"/>
          <ac:spMkLst>
            <pc:docMk/>
            <pc:sldMk cId="3186801408" sldId="312"/>
            <ac:spMk id="1024" creationId="{0C5E74AC-DF31-C236-37CB-474D64C1EE60}"/>
          </ac:spMkLst>
        </pc:spChg>
        <pc:spChg chg="add mod">
          <ac:chgData name="Jakub Dylag" userId="7e29cc7f-def3-4159-add3-3c440b2fa137" providerId="ADAL" clId="{642038A2-57EC-4A43-8532-43F81A54A468}" dt="2023-04-15T19:49:31.782" v="4157" actId="1076"/>
          <ac:spMkLst>
            <pc:docMk/>
            <pc:sldMk cId="3186801408" sldId="312"/>
            <ac:spMk id="1025" creationId="{D1119EB2-6AA8-4EA9-E017-F627D5F4E6D8}"/>
          </ac:spMkLst>
        </pc:spChg>
        <pc:spChg chg="add mod">
          <ac:chgData name="Jakub Dylag" userId="7e29cc7f-def3-4159-add3-3c440b2fa137" providerId="ADAL" clId="{642038A2-57EC-4A43-8532-43F81A54A468}" dt="2023-04-15T19:54:08.739" v="4309" actId="1076"/>
          <ac:spMkLst>
            <pc:docMk/>
            <pc:sldMk cId="3186801408" sldId="312"/>
            <ac:spMk id="1027" creationId="{79428D5D-DBFD-81E7-FD01-CDFE66B38936}"/>
          </ac:spMkLst>
        </pc:spChg>
        <pc:spChg chg="add del mod">
          <ac:chgData name="Jakub Dylag" userId="7e29cc7f-def3-4159-add3-3c440b2fa137" providerId="ADAL" clId="{642038A2-57EC-4A43-8532-43F81A54A468}" dt="2023-04-15T19:52:59.302" v="4235" actId="478"/>
          <ac:spMkLst>
            <pc:docMk/>
            <pc:sldMk cId="3186801408" sldId="312"/>
            <ac:spMk id="1040" creationId="{7C2B1C99-644B-E350-94F9-37905D777474}"/>
          </ac:spMkLst>
        </pc:spChg>
        <pc:spChg chg="add mod">
          <ac:chgData name="Jakub Dylag" userId="7e29cc7f-def3-4159-add3-3c440b2fa137" providerId="ADAL" clId="{642038A2-57EC-4A43-8532-43F81A54A468}" dt="2023-04-15T19:54:00.221" v="4306" actId="688"/>
          <ac:spMkLst>
            <pc:docMk/>
            <pc:sldMk cId="3186801408" sldId="312"/>
            <ac:spMk id="1041" creationId="{21F1AB1D-E7C0-D50B-1561-E1D5D86134FF}"/>
          </ac:spMkLst>
        </pc:spChg>
        <pc:picChg chg="mod">
          <ac:chgData name="Jakub Dylag" userId="7e29cc7f-def3-4159-add3-3c440b2fa137" providerId="ADAL" clId="{642038A2-57EC-4A43-8532-43F81A54A468}" dt="2023-04-15T19:48:18.516" v="4130" actId="1076"/>
          <ac:picMkLst>
            <pc:docMk/>
            <pc:sldMk cId="3186801408" sldId="312"/>
            <ac:picMk id="10" creationId="{EB03325E-13C1-B407-8505-3A3C538E9A8E}"/>
          </ac:picMkLst>
        </pc:picChg>
        <pc:picChg chg="del">
          <ac:chgData name="Jakub Dylag" userId="7e29cc7f-def3-4159-add3-3c440b2fa137" providerId="ADAL" clId="{642038A2-57EC-4A43-8532-43F81A54A468}" dt="2023-04-15T19:41:03.102" v="3981" actId="478"/>
          <ac:picMkLst>
            <pc:docMk/>
            <pc:sldMk cId="3186801408" sldId="312"/>
            <ac:picMk id="11" creationId="{29A72B1D-4B77-64FB-A372-05DF464D6128}"/>
          </ac:picMkLst>
        </pc:picChg>
        <pc:picChg chg="del mod">
          <ac:chgData name="Jakub Dylag" userId="7e29cc7f-def3-4159-add3-3c440b2fa137" providerId="ADAL" clId="{642038A2-57EC-4A43-8532-43F81A54A468}" dt="2023-04-15T19:41:01.886" v="3979" actId="478"/>
          <ac:picMkLst>
            <pc:docMk/>
            <pc:sldMk cId="3186801408" sldId="312"/>
            <ac:picMk id="12" creationId="{50281E99-F485-22A6-D91E-72035D60038F}"/>
          </ac:picMkLst>
        </pc:picChg>
        <pc:picChg chg="mod">
          <ac:chgData name="Jakub Dylag" userId="7e29cc7f-def3-4159-add3-3c440b2fa137" providerId="ADAL" clId="{642038A2-57EC-4A43-8532-43F81A54A468}" dt="2023-04-15T19:48:18.516" v="4130" actId="1076"/>
          <ac:picMkLst>
            <pc:docMk/>
            <pc:sldMk cId="3186801408" sldId="312"/>
            <ac:picMk id="16" creationId="{E503676E-4A21-512D-55A4-4F671C1D5571}"/>
          </ac:picMkLst>
        </pc:picChg>
        <pc:picChg chg="del">
          <ac:chgData name="Jakub Dylag" userId="7e29cc7f-def3-4159-add3-3c440b2fa137" providerId="ADAL" clId="{642038A2-57EC-4A43-8532-43F81A54A468}" dt="2023-04-15T19:41:05.638" v="3984" actId="478"/>
          <ac:picMkLst>
            <pc:docMk/>
            <pc:sldMk cId="3186801408" sldId="312"/>
            <ac:picMk id="17" creationId="{99011EA4-E970-1284-3B77-233DE3FB5A88}"/>
          </ac:picMkLst>
        </pc:picChg>
        <pc:picChg chg="mod">
          <ac:chgData name="Jakub Dylag" userId="7e29cc7f-def3-4159-add3-3c440b2fa137" providerId="ADAL" clId="{642038A2-57EC-4A43-8532-43F81A54A468}" dt="2023-04-15T19:48:18.516" v="4130" actId="1076"/>
          <ac:picMkLst>
            <pc:docMk/>
            <pc:sldMk cId="3186801408" sldId="312"/>
            <ac:picMk id="19" creationId="{0B166DAE-05F5-0588-F204-13008A54FE88}"/>
          </ac:picMkLst>
        </pc:picChg>
        <pc:picChg chg="del">
          <ac:chgData name="Jakub Dylag" userId="7e29cc7f-def3-4159-add3-3c440b2fa137" providerId="ADAL" clId="{642038A2-57EC-4A43-8532-43F81A54A468}" dt="2023-04-15T19:41:12.278" v="3987" actId="478"/>
          <ac:picMkLst>
            <pc:docMk/>
            <pc:sldMk cId="3186801408" sldId="312"/>
            <ac:picMk id="20" creationId="{9ABFF4EA-0BF5-9B11-355C-8D57A02E2B40}"/>
          </ac:picMkLst>
        </pc:picChg>
        <pc:picChg chg="mod">
          <ac:chgData name="Jakub Dylag" userId="7e29cc7f-def3-4159-add3-3c440b2fa137" providerId="ADAL" clId="{642038A2-57EC-4A43-8532-43F81A54A468}" dt="2023-04-15T19:48:20.877" v="4131" actId="1076"/>
          <ac:picMkLst>
            <pc:docMk/>
            <pc:sldMk cId="3186801408" sldId="312"/>
            <ac:picMk id="21" creationId="{4160D491-C152-31B7-63D7-42F5A46CB1FB}"/>
          </ac:picMkLst>
        </pc:picChg>
        <pc:picChg chg="del mod">
          <ac:chgData name="Jakub Dylag" userId="7e29cc7f-def3-4159-add3-3c440b2fa137" providerId="ADAL" clId="{642038A2-57EC-4A43-8532-43F81A54A468}" dt="2023-04-15T19:40:42.051" v="3968" actId="478"/>
          <ac:picMkLst>
            <pc:docMk/>
            <pc:sldMk cId="3186801408" sldId="312"/>
            <ac:picMk id="1028" creationId="{2DEE33A8-775A-A437-EE4B-AF2C4D23115C}"/>
          </ac:picMkLst>
        </pc:picChg>
        <pc:cxnChg chg="add mod">
          <ac:chgData name="Jakub Dylag" userId="7e29cc7f-def3-4159-add3-3c440b2fa137" providerId="ADAL" clId="{642038A2-57EC-4A43-8532-43F81A54A468}" dt="2023-04-15T19:48:18.516" v="4130" actId="1076"/>
          <ac:cxnSpMkLst>
            <pc:docMk/>
            <pc:sldMk cId="3186801408" sldId="312"/>
            <ac:cxnSpMk id="18" creationId="{58492089-ED2D-0126-FDAD-1884E2116810}"/>
          </ac:cxnSpMkLst>
        </pc:cxnChg>
        <pc:cxnChg chg="add mod">
          <ac:chgData name="Jakub Dylag" userId="7e29cc7f-def3-4159-add3-3c440b2fa137" providerId="ADAL" clId="{642038A2-57EC-4A43-8532-43F81A54A468}" dt="2023-04-15T19:48:18.516" v="4130" actId="1076"/>
          <ac:cxnSpMkLst>
            <pc:docMk/>
            <pc:sldMk cId="3186801408" sldId="312"/>
            <ac:cxnSpMk id="22" creationId="{2E320A65-24F8-461A-41FC-5B8C4DA62C81}"/>
          </ac:cxnSpMkLst>
        </pc:cxnChg>
        <pc:cxnChg chg="add mod">
          <ac:chgData name="Jakub Dylag" userId="7e29cc7f-def3-4159-add3-3c440b2fa137" providerId="ADAL" clId="{642038A2-57EC-4A43-8532-43F81A54A468}" dt="2023-04-15T19:52:24.911" v="4189" actId="1076"/>
          <ac:cxnSpMkLst>
            <pc:docMk/>
            <pc:sldMk cId="3186801408" sldId="312"/>
            <ac:cxnSpMk id="26" creationId="{4CD97D00-1265-F03B-22DA-1877C54C6D70}"/>
          </ac:cxnSpMkLst>
        </pc:cxnChg>
        <pc:cxnChg chg="add mod">
          <ac:chgData name="Jakub Dylag" userId="7e29cc7f-def3-4159-add3-3c440b2fa137" providerId="ADAL" clId="{642038A2-57EC-4A43-8532-43F81A54A468}" dt="2023-04-15T19:48:18.516" v="4130" actId="1076"/>
          <ac:cxnSpMkLst>
            <pc:docMk/>
            <pc:sldMk cId="3186801408" sldId="312"/>
            <ac:cxnSpMk id="33" creationId="{23FAAD53-BD3B-F87E-129F-175A945B4BDE}"/>
          </ac:cxnSpMkLst>
        </pc:cxnChg>
        <pc:cxnChg chg="add mod">
          <ac:chgData name="Jakub Dylag" userId="7e29cc7f-def3-4159-add3-3c440b2fa137" providerId="ADAL" clId="{642038A2-57EC-4A43-8532-43F81A54A468}" dt="2023-04-15T19:48:18.516" v="4130" actId="1076"/>
          <ac:cxnSpMkLst>
            <pc:docMk/>
            <pc:sldMk cId="3186801408" sldId="312"/>
            <ac:cxnSpMk id="35" creationId="{A5FAFEDA-94BC-55C6-71C9-3C91B6FDC405}"/>
          </ac:cxnSpMkLst>
        </pc:cxnChg>
        <pc:cxnChg chg="add mod">
          <ac:chgData name="Jakub Dylag" userId="7e29cc7f-def3-4159-add3-3c440b2fa137" providerId="ADAL" clId="{642038A2-57EC-4A43-8532-43F81A54A468}" dt="2023-04-15T19:48:18.516" v="4130" actId="1076"/>
          <ac:cxnSpMkLst>
            <pc:docMk/>
            <pc:sldMk cId="3186801408" sldId="312"/>
            <ac:cxnSpMk id="38" creationId="{06E8BE83-C018-6466-F289-A53066B79248}"/>
          </ac:cxnSpMkLst>
        </pc:cxnChg>
        <pc:cxnChg chg="add mod">
          <ac:chgData name="Jakub Dylag" userId="7e29cc7f-def3-4159-add3-3c440b2fa137" providerId="ADAL" clId="{642038A2-57EC-4A43-8532-43F81A54A468}" dt="2023-04-15T19:51:26.131" v="4179" actId="14100"/>
          <ac:cxnSpMkLst>
            <pc:docMk/>
            <pc:sldMk cId="3186801408" sldId="312"/>
            <ac:cxnSpMk id="45" creationId="{2B12A0A3-BBA1-8BA4-ECCC-0AE432E7134D}"/>
          </ac:cxnSpMkLst>
        </pc:cxnChg>
        <pc:cxnChg chg="add mod">
          <ac:chgData name="Jakub Dylag" userId="7e29cc7f-def3-4159-add3-3c440b2fa137" providerId="ADAL" clId="{642038A2-57EC-4A43-8532-43F81A54A468}" dt="2023-04-15T19:53:31.016" v="4293" actId="1076"/>
          <ac:cxnSpMkLst>
            <pc:docMk/>
            <pc:sldMk cId="3186801408" sldId="312"/>
            <ac:cxnSpMk id="50" creationId="{B5D06AAD-AE53-DA07-1AB8-20AE15C6D954}"/>
          </ac:cxnSpMkLst>
        </pc:cxnChg>
      </pc:sldChg>
    </pc:docChg>
  </pc:docChgLst>
  <pc:docChgLst>
    <pc:chgData name="Jakub Dylag (jd8g19)" userId="7e29cc7f-def3-4159-add3-3c440b2fa137" providerId="ADAL" clId="{F7BFC447-5AF2-4AED-A9F3-77BCA274732D}"/>
    <pc:docChg chg="undo redo custSel addSld delSld modSld sldOrd modMainMaster">
      <pc:chgData name="Jakub Dylag (jd8g19)" userId="7e29cc7f-def3-4159-add3-3c440b2fa137" providerId="ADAL" clId="{F7BFC447-5AF2-4AED-A9F3-77BCA274732D}" dt="2023-03-27T16:25:53.764" v="1295" actId="20577"/>
      <pc:docMkLst>
        <pc:docMk/>
      </pc:docMkLst>
      <pc:sldChg chg="addSp delSp modSp mod setBg delDesignElem">
        <pc:chgData name="Jakub Dylag (jd8g19)" userId="7e29cc7f-def3-4159-add3-3c440b2fa137" providerId="ADAL" clId="{F7BFC447-5AF2-4AED-A9F3-77BCA274732D}" dt="2023-03-27T15:46:07.954" v="425" actId="21"/>
        <pc:sldMkLst>
          <pc:docMk/>
          <pc:sldMk cId="109857222" sldId="256"/>
        </pc:sldMkLst>
        <pc:spChg chg="mod">
          <ac:chgData name="Jakub Dylag (jd8g19)" userId="7e29cc7f-def3-4159-add3-3c440b2fa137" providerId="ADAL" clId="{F7BFC447-5AF2-4AED-A9F3-77BCA274732D}" dt="2023-03-27T15:45:24.835" v="415" actId="1076"/>
          <ac:spMkLst>
            <pc:docMk/>
            <pc:sldMk cId="109857222" sldId="256"/>
            <ac:spMk id="4" creationId="{6CFC32E2-19D0-37D3-DD64-F1A62F9839BA}"/>
          </ac:spMkLst>
        </pc:spChg>
        <pc:spChg chg="mod">
          <ac:chgData name="Jakub Dylag (jd8g19)" userId="7e29cc7f-def3-4159-add3-3c440b2fa137" providerId="ADAL" clId="{F7BFC447-5AF2-4AED-A9F3-77BCA274732D}" dt="2023-03-27T15:45:29.589" v="417" actId="1076"/>
          <ac:spMkLst>
            <pc:docMk/>
            <pc:sldMk cId="109857222" sldId="256"/>
            <ac:spMk id="5" creationId="{C7B08C2B-6712-A6D9-8A7D-4F3D387AAC82}"/>
          </ac:spMkLst>
        </pc:spChg>
        <pc:spChg chg="mod">
          <ac:chgData name="Jakub Dylag (jd8g19)" userId="7e29cc7f-def3-4159-add3-3c440b2fa137" providerId="ADAL" clId="{F7BFC447-5AF2-4AED-A9F3-77BCA274732D}" dt="2023-03-27T15:46:04.875" v="424" actId="1076"/>
          <ac:spMkLst>
            <pc:docMk/>
            <pc:sldMk cId="109857222" sldId="256"/>
            <ac:spMk id="6" creationId="{C7736E11-3446-F057-9AC1-048FFF89B8C2}"/>
          </ac:spMkLst>
        </pc:spChg>
        <pc:spChg chg="del">
          <ac:chgData name="Jakub Dylag (jd8g19)" userId="7e29cc7f-def3-4159-add3-3c440b2fa137" providerId="ADAL" clId="{F7BFC447-5AF2-4AED-A9F3-77BCA274732D}" dt="2023-03-27T15:15:04.495" v="2"/>
          <ac:spMkLst>
            <pc:docMk/>
            <pc:sldMk cId="109857222" sldId="256"/>
            <ac:spMk id="34" creationId="{86FF76B9-219D-4469-AF87-0236D29032F1}"/>
          </ac:spMkLst>
        </pc:spChg>
        <pc:picChg chg="add del mod">
          <ac:chgData name="Jakub Dylag (jd8g19)" userId="7e29cc7f-def3-4159-add3-3c440b2fa137" providerId="ADAL" clId="{F7BFC447-5AF2-4AED-A9F3-77BCA274732D}" dt="2023-03-27T15:46:07.954" v="425" actId="21"/>
          <ac:picMkLst>
            <pc:docMk/>
            <pc:sldMk cId="109857222" sldId="256"/>
            <ac:picMk id="16" creationId="{7007BF92-9045-1D69-DA88-1F0616258400}"/>
          </ac:picMkLst>
        </pc:picChg>
        <pc:picChg chg="add del mod">
          <ac:chgData name="Jakub Dylag (jd8g19)" userId="7e29cc7f-def3-4159-add3-3c440b2fa137" providerId="ADAL" clId="{F7BFC447-5AF2-4AED-A9F3-77BCA274732D}" dt="2023-03-27T15:46:07.954" v="425" actId="21"/>
          <ac:picMkLst>
            <pc:docMk/>
            <pc:sldMk cId="109857222" sldId="256"/>
            <ac:picMk id="17" creationId="{80157D6E-914F-1737-2988-09FA419FE857}"/>
          </ac:picMkLst>
        </pc:picChg>
      </pc:sldChg>
      <pc:sldChg chg="addSp delSp modSp mod setBg modShow">
        <pc:chgData name="Jakub Dylag (jd8g19)" userId="7e29cc7f-def3-4159-add3-3c440b2fa137" providerId="ADAL" clId="{F7BFC447-5AF2-4AED-A9F3-77BCA274732D}" dt="2023-03-27T15:21:34.319" v="52" actId="1076"/>
        <pc:sldMkLst>
          <pc:docMk/>
          <pc:sldMk cId="1775833331" sldId="257"/>
        </pc:sldMkLst>
        <pc:spChg chg="add del mod">
          <ac:chgData name="Jakub Dylag (jd8g19)" userId="7e29cc7f-def3-4159-add3-3c440b2fa137" providerId="ADAL" clId="{F7BFC447-5AF2-4AED-A9F3-77BCA274732D}" dt="2023-03-27T15:16:43.925" v="7" actId="478"/>
          <ac:spMkLst>
            <pc:docMk/>
            <pc:sldMk cId="1775833331" sldId="257"/>
            <ac:spMk id="3" creationId="{A3349903-D46A-586F-BCD5-372FCC69CA37}"/>
          </ac:spMkLst>
        </pc:spChg>
        <pc:spChg chg="mod">
          <ac:chgData name="Jakub Dylag (jd8g19)" userId="7e29cc7f-def3-4159-add3-3c440b2fa137" providerId="ADAL" clId="{F7BFC447-5AF2-4AED-A9F3-77BCA274732D}" dt="2023-03-27T15:21:20.879" v="51" actId="1076"/>
          <ac:spMkLst>
            <pc:docMk/>
            <pc:sldMk cId="1775833331" sldId="257"/>
            <ac:spMk id="22" creationId="{1CA1863C-44BC-4EE2-A263-C7165FA1D6FC}"/>
          </ac:spMkLst>
        </pc:spChg>
        <pc:spChg chg="mod">
          <ac:chgData name="Jakub Dylag (jd8g19)" userId="7e29cc7f-def3-4159-add3-3c440b2fa137" providerId="ADAL" clId="{F7BFC447-5AF2-4AED-A9F3-77BCA274732D}" dt="2023-03-27T15:21:34.319" v="52" actId="1076"/>
          <ac:spMkLst>
            <pc:docMk/>
            <pc:sldMk cId="1775833331" sldId="257"/>
            <ac:spMk id="23" creationId="{53425586-39F4-44B9-928D-736DC84CFE2E}"/>
          </ac:spMkLst>
        </pc:spChg>
        <pc:spChg chg="mod">
          <ac:chgData name="Jakub Dylag (jd8g19)" userId="7e29cc7f-def3-4159-add3-3c440b2fa137" providerId="ADAL" clId="{F7BFC447-5AF2-4AED-A9F3-77BCA274732D}" dt="2023-03-27T15:21:14.154" v="50" actId="1076"/>
          <ac:spMkLst>
            <pc:docMk/>
            <pc:sldMk cId="1775833331" sldId="257"/>
            <ac:spMk id="31" creationId="{34DCC79C-33C0-4A33-B1E2-FE4D13119288}"/>
          </ac:spMkLst>
        </pc:spChg>
        <pc:picChg chg="add del mod">
          <ac:chgData name="Jakub Dylag (jd8g19)" userId="7e29cc7f-def3-4159-add3-3c440b2fa137" providerId="ADAL" clId="{F7BFC447-5AF2-4AED-A9F3-77BCA274732D}" dt="2023-03-27T15:17:40.187" v="32" actId="1037"/>
          <ac:picMkLst>
            <pc:docMk/>
            <pc:sldMk cId="1775833331" sldId="257"/>
            <ac:picMk id="5" creationId="{78FCDABA-1814-4AC5-B6EC-253C48E12E64}"/>
          </ac:picMkLst>
        </pc:pic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3425789404" sldId="258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3425789404" sldId="258"/>
            <ac:spMk id="2" creationId="{78CBE88B-FD1C-785F-5E22-C8C782610261}"/>
          </ac:spMkLst>
        </pc:spChg>
      </pc:sldChg>
      <pc:sldChg chg="addSp delSp modSp mod">
        <pc:chgData name="Jakub Dylag (jd8g19)" userId="7e29cc7f-def3-4159-add3-3c440b2fa137" providerId="ADAL" clId="{F7BFC447-5AF2-4AED-A9F3-77BCA274732D}" dt="2023-03-27T16:12:13.170" v="734"/>
        <pc:sldMkLst>
          <pc:docMk/>
          <pc:sldMk cId="1820749679" sldId="259"/>
        </pc:sldMkLst>
        <pc:spChg chg="mod">
          <ac:chgData name="Jakub Dylag (jd8g19)" userId="7e29cc7f-def3-4159-add3-3c440b2fa137" providerId="ADAL" clId="{F7BFC447-5AF2-4AED-A9F3-77BCA274732D}" dt="2023-03-27T15:40:28.245" v="392" actId="1076"/>
          <ac:spMkLst>
            <pc:docMk/>
            <pc:sldMk cId="1820749679" sldId="259"/>
            <ac:spMk id="2" creationId="{DC18EA56-EFEC-DC51-3FDA-7E5A79D1F214}"/>
          </ac:spMkLst>
        </pc:spChg>
        <pc:spChg chg="add mod">
          <ac:chgData name="Jakub Dylag (jd8g19)" userId="7e29cc7f-def3-4159-add3-3c440b2fa137" providerId="ADAL" clId="{F7BFC447-5AF2-4AED-A9F3-77BCA274732D}" dt="2023-03-27T16:12:13.170" v="734"/>
          <ac:spMkLst>
            <pc:docMk/>
            <pc:sldMk cId="1820749679" sldId="259"/>
            <ac:spMk id="7" creationId="{85A10BA5-772D-C405-6D6B-FFBE9AD9C9AB}"/>
          </ac:spMkLst>
        </pc:spChg>
        <pc:spChg chg="del">
          <ac:chgData name="Jakub Dylag (jd8g19)" userId="7e29cc7f-def3-4159-add3-3c440b2fa137" providerId="ADAL" clId="{F7BFC447-5AF2-4AED-A9F3-77BCA274732D}" dt="2023-03-27T16:12:12.893" v="733" actId="478"/>
          <ac:spMkLst>
            <pc:docMk/>
            <pc:sldMk cId="1820749679" sldId="259"/>
            <ac:spMk id="8" creationId="{5FEFDA74-3069-C5BE-BF0E-E47A7C46209D}"/>
          </ac:spMkLst>
        </pc:spChg>
      </pc:sldChg>
      <pc:sldChg chg="modSp mod">
        <pc:chgData name="Jakub Dylag (jd8g19)" userId="7e29cc7f-def3-4159-add3-3c440b2fa137" providerId="ADAL" clId="{F7BFC447-5AF2-4AED-A9F3-77BCA274732D}" dt="2023-03-27T15:24:02.504" v="77" actId="208"/>
        <pc:sldMkLst>
          <pc:docMk/>
          <pc:sldMk cId="3485903497" sldId="260"/>
        </pc:sldMkLst>
        <pc:spChg chg="mod">
          <ac:chgData name="Jakub Dylag (jd8g19)" userId="7e29cc7f-def3-4159-add3-3c440b2fa137" providerId="ADAL" clId="{F7BFC447-5AF2-4AED-A9F3-77BCA274732D}" dt="2023-03-27T15:23:55.299" v="76" actId="207"/>
          <ac:spMkLst>
            <pc:docMk/>
            <pc:sldMk cId="3485903497" sldId="260"/>
            <ac:spMk id="2" creationId="{7E7A1A38-EFEA-42EB-B853-4EAB533C6439}"/>
          </ac:spMkLst>
        </pc:spChg>
        <pc:spChg chg="mod">
          <ac:chgData name="Jakub Dylag (jd8g19)" userId="7e29cc7f-def3-4159-add3-3c440b2fa137" providerId="ADAL" clId="{F7BFC447-5AF2-4AED-A9F3-77BCA274732D}" dt="2023-03-27T15:24:02.504" v="77" actId="208"/>
          <ac:spMkLst>
            <pc:docMk/>
            <pc:sldMk cId="3485903497" sldId="260"/>
            <ac:spMk id="4" creationId="{77668A54-C694-EAE3-DDFD-5A30A9D1ECBF}"/>
          </ac:spMkLst>
        </pc:spChg>
      </pc:sldChg>
      <pc:sldChg chg="addSp delSp del">
        <pc:chgData name="Jakub Dylag (jd8g19)" userId="7e29cc7f-def3-4159-add3-3c440b2fa137" providerId="ADAL" clId="{F7BFC447-5AF2-4AED-A9F3-77BCA274732D}" dt="2023-03-27T15:33:45.120" v="262" actId="47"/>
        <pc:sldMkLst>
          <pc:docMk/>
          <pc:sldMk cId="3341699152" sldId="261"/>
        </pc:sldMkLst>
        <pc:spChg chg="add del">
          <ac:chgData name="Jakub Dylag (jd8g19)" userId="7e29cc7f-def3-4159-add3-3c440b2fa137" providerId="ADAL" clId="{F7BFC447-5AF2-4AED-A9F3-77BCA274732D}" dt="2023-03-27T15:32:07.723" v="181" actId="21"/>
          <ac:spMkLst>
            <pc:docMk/>
            <pc:sldMk cId="3341699152" sldId="261"/>
            <ac:spMk id="9" creationId="{81B3B76E-909D-454B-8643-7A199CF0A450}"/>
          </ac:spMkLst>
        </pc:spChg>
        <pc:spChg chg="del">
          <ac:chgData name="Jakub Dylag (jd8g19)" userId="7e29cc7f-def3-4159-add3-3c440b2fa137" providerId="ADAL" clId="{F7BFC447-5AF2-4AED-A9F3-77BCA274732D}" dt="2023-03-27T15:32:07.723" v="181" actId="21"/>
          <ac:spMkLst>
            <pc:docMk/>
            <pc:sldMk cId="3341699152" sldId="261"/>
            <ac:spMk id="10" creationId="{E075B6F8-FC07-4B7D-86A4-B87947DB2125}"/>
          </ac:spMkLst>
        </pc:spChg>
        <pc:picChg chg="add del">
          <ac:chgData name="Jakub Dylag (jd8g19)" userId="7e29cc7f-def3-4159-add3-3c440b2fa137" providerId="ADAL" clId="{F7BFC447-5AF2-4AED-A9F3-77BCA274732D}" dt="2023-03-27T15:32:07.723" v="181" actId="21"/>
          <ac:picMkLst>
            <pc:docMk/>
            <pc:sldMk cId="3341699152" sldId="261"/>
            <ac:picMk id="5" creationId="{8BC3ECA0-F3A9-4273-B4D9-E850B82C4F38}"/>
          </ac:picMkLst>
        </pc:picChg>
        <pc:cxnChg chg="add del">
          <ac:chgData name="Jakub Dylag (jd8g19)" userId="7e29cc7f-def3-4159-add3-3c440b2fa137" providerId="ADAL" clId="{F7BFC447-5AF2-4AED-A9F3-77BCA274732D}" dt="2023-03-27T15:32:07.723" v="181" actId="21"/>
          <ac:cxnSpMkLst>
            <pc:docMk/>
            <pc:sldMk cId="3341699152" sldId="261"/>
            <ac:cxnSpMk id="6" creationId="{80570E9A-6391-481C-B3C4-7F73AAA5EA2D}"/>
          </ac:cxnSpMkLst>
        </pc:cxnChg>
      </pc:sldChg>
      <pc:sldChg chg="del">
        <pc:chgData name="Jakub Dylag (jd8g19)" userId="7e29cc7f-def3-4159-add3-3c440b2fa137" providerId="ADAL" clId="{F7BFC447-5AF2-4AED-A9F3-77BCA274732D}" dt="2023-03-27T15:31:48.026" v="172" actId="47"/>
        <pc:sldMkLst>
          <pc:docMk/>
          <pc:sldMk cId="449358371" sldId="262"/>
        </pc:sldMkLst>
      </pc:sldChg>
      <pc:sldChg chg="addSp delSp modSp mod setBg setClrOvrMap">
        <pc:chgData name="Jakub Dylag (jd8g19)" userId="7e29cc7f-def3-4159-add3-3c440b2fa137" providerId="ADAL" clId="{F7BFC447-5AF2-4AED-A9F3-77BCA274732D}" dt="2023-03-27T16:11:23.349" v="715" actId="207"/>
        <pc:sldMkLst>
          <pc:docMk/>
          <pc:sldMk cId="2023594438" sldId="263"/>
        </pc:sldMkLst>
        <pc:spChg chg="mod">
          <ac:chgData name="Jakub Dylag (jd8g19)" userId="7e29cc7f-def3-4159-add3-3c440b2fa137" providerId="ADAL" clId="{F7BFC447-5AF2-4AED-A9F3-77BCA274732D}" dt="2023-03-27T15:36:55.398" v="324" actId="20577"/>
          <ac:spMkLst>
            <pc:docMk/>
            <pc:sldMk cId="2023594438" sldId="263"/>
            <ac:spMk id="2" creationId="{8E4595E2-DAA8-C251-CC48-567CEB181EB8}"/>
          </ac:spMkLst>
        </pc:spChg>
        <pc:spChg chg="add del mod">
          <ac:chgData name="Jakub Dylag (jd8g19)" userId="7e29cc7f-def3-4159-add3-3c440b2fa137" providerId="ADAL" clId="{F7BFC447-5AF2-4AED-A9F3-77BCA274732D}" dt="2023-03-27T16:11:13.710" v="711" actId="478"/>
          <ac:spMkLst>
            <pc:docMk/>
            <pc:sldMk cId="2023594438" sldId="263"/>
            <ac:spMk id="3" creationId="{9D8E704B-8BEE-0C34-801A-964FB61908EF}"/>
          </ac:spMkLst>
        </pc:spChg>
        <pc:spChg chg="del mod">
          <ac:chgData name="Jakub Dylag (jd8g19)" userId="7e29cc7f-def3-4159-add3-3c440b2fa137" providerId="ADAL" clId="{F7BFC447-5AF2-4AED-A9F3-77BCA274732D}" dt="2023-03-27T15:37:13.685" v="329" actId="478"/>
          <ac:spMkLst>
            <pc:docMk/>
            <pc:sldMk cId="2023594438" sldId="263"/>
            <ac:spMk id="4" creationId="{BF3F12E4-A3D0-2CA2-4498-A919835DB02F}"/>
          </ac:spMkLst>
        </pc:spChg>
        <pc:spChg chg="mod">
          <ac:chgData name="Jakub Dylag (jd8g19)" userId="7e29cc7f-def3-4159-add3-3c440b2fa137" providerId="ADAL" clId="{F7BFC447-5AF2-4AED-A9F3-77BCA274732D}" dt="2023-03-27T15:38:00.565" v="375" actId="1076"/>
          <ac:spMkLst>
            <pc:docMk/>
            <pc:sldMk cId="2023594438" sldId="263"/>
            <ac:spMk id="5" creationId="{819ED627-35E0-4AFF-A276-1F379ED93339}"/>
          </ac:spMkLst>
        </pc:spChg>
        <pc:spChg chg="add del mod">
          <ac:chgData name="Jakub Dylag (jd8g19)" userId="7e29cc7f-def3-4159-add3-3c440b2fa137" providerId="ADAL" clId="{F7BFC447-5AF2-4AED-A9F3-77BCA274732D}" dt="2023-03-27T16:11:16" v="713"/>
          <ac:spMkLst>
            <pc:docMk/>
            <pc:sldMk cId="2023594438" sldId="263"/>
            <ac:spMk id="6" creationId="{AD2ABE9F-FB26-20F5-CE76-92C16967EC1A}"/>
          </ac:spMkLst>
        </pc:spChg>
        <pc:spChg chg="add mod">
          <ac:chgData name="Jakub Dylag (jd8g19)" userId="7e29cc7f-def3-4159-add3-3c440b2fa137" providerId="ADAL" clId="{F7BFC447-5AF2-4AED-A9F3-77BCA274732D}" dt="2023-03-27T16:11:23.349" v="715" actId="207"/>
          <ac:spMkLst>
            <pc:docMk/>
            <pc:sldMk cId="2023594438" sldId="263"/>
            <ac:spMk id="7" creationId="{74806BA3-A40A-0560-B59E-CF98056F4A9E}"/>
          </ac:spMkLst>
        </pc:spChg>
        <pc:spChg chg="mod">
          <ac:chgData name="Jakub Dylag (jd8g19)" userId="7e29cc7f-def3-4159-add3-3c440b2fa137" providerId="ADAL" clId="{F7BFC447-5AF2-4AED-A9F3-77BCA274732D}" dt="2023-03-27T15:38:14.705" v="383" actId="1076"/>
          <ac:spMkLst>
            <pc:docMk/>
            <pc:sldMk cId="2023594438" sldId="263"/>
            <ac:spMk id="8" creationId="{9752B49D-402E-4856-B31C-52511638BA11}"/>
          </ac:spMkLst>
        </pc:spChg>
        <pc:spChg chg="ord">
          <ac:chgData name="Jakub Dylag (jd8g19)" userId="7e29cc7f-def3-4159-add3-3c440b2fa137" providerId="ADAL" clId="{F7BFC447-5AF2-4AED-A9F3-77BCA274732D}" dt="2023-03-27T15:36:43.569" v="318" actId="26606"/>
          <ac:spMkLst>
            <pc:docMk/>
            <pc:sldMk cId="2023594438" sldId="263"/>
            <ac:spMk id="10" creationId="{D6057D5F-F97C-4413-BAD8-308988EBDE8F}"/>
          </ac:spMkLst>
        </pc:spChg>
        <pc:spChg chg="mod">
          <ac:chgData name="Jakub Dylag (jd8g19)" userId="7e29cc7f-def3-4159-add3-3c440b2fa137" providerId="ADAL" clId="{F7BFC447-5AF2-4AED-A9F3-77BCA274732D}" dt="2023-03-27T15:38:19.007" v="385" actId="1076"/>
          <ac:spMkLst>
            <pc:docMk/>
            <pc:sldMk cId="2023594438" sldId="263"/>
            <ac:spMk id="15" creationId="{CC733F59-E394-4374-A995-15B0FF33C9CD}"/>
          </ac:spMkLst>
        </pc:spChg>
        <pc:spChg chg="add">
          <ac:chgData name="Jakub Dylag (jd8g19)" userId="7e29cc7f-def3-4159-add3-3c440b2fa137" providerId="ADAL" clId="{F7BFC447-5AF2-4AED-A9F3-77BCA274732D}" dt="2023-03-27T15:36:43.569" v="318" actId="26606"/>
          <ac:spMkLst>
            <pc:docMk/>
            <pc:sldMk cId="2023594438" sldId="263"/>
            <ac:spMk id="16388" creationId="{54B9C16B-AC4A-44ED-9075-F76549B46E7C}"/>
          </ac:spMkLst>
        </pc:spChg>
        <pc:spChg chg="add del">
          <ac:chgData name="Jakub Dylag (jd8g19)" userId="7e29cc7f-def3-4159-add3-3c440b2fa137" providerId="ADAL" clId="{F7BFC447-5AF2-4AED-A9F3-77BCA274732D}" dt="2023-03-27T15:27:27.190" v="98" actId="26606"/>
          <ac:spMkLst>
            <pc:docMk/>
            <pc:sldMk cId="2023594438" sldId="263"/>
            <ac:spMk id="16391" creationId="{54B9C16B-AC4A-44ED-9075-F76549B46E7C}"/>
          </ac:spMkLst>
        </pc:spChg>
        <pc:spChg chg="add">
          <ac:chgData name="Jakub Dylag (jd8g19)" userId="7e29cc7f-def3-4159-add3-3c440b2fa137" providerId="ADAL" clId="{F7BFC447-5AF2-4AED-A9F3-77BCA274732D}" dt="2023-03-27T15:36:43.569" v="318" actId="26606"/>
          <ac:spMkLst>
            <pc:docMk/>
            <pc:sldMk cId="2023594438" sldId="263"/>
            <ac:spMk id="16392" creationId="{B53044DC-4918-43DA-B49D-91673C6C9485}"/>
          </ac:spMkLst>
        </pc:spChg>
        <pc:spChg chg="add del">
          <ac:chgData name="Jakub Dylag (jd8g19)" userId="7e29cc7f-def3-4159-add3-3c440b2fa137" providerId="ADAL" clId="{F7BFC447-5AF2-4AED-A9F3-77BCA274732D}" dt="2023-03-27T15:27:27.190" v="98" actId="26606"/>
          <ac:spMkLst>
            <pc:docMk/>
            <pc:sldMk cId="2023594438" sldId="263"/>
            <ac:spMk id="16424" creationId="{B53044DC-4918-43DA-B49D-91673C6C9485}"/>
          </ac:spMkLst>
        </pc:spChg>
        <pc:grpChg chg="add">
          <ac:chgData name="Jakub Dylag (jd8g19)" userId="7e29cc7f-def3-4159-add3-3c440b2fa137" providerId="ADAL" clId="{F7BFC447-5AF2-4AED-A9F3-77BCA274732D}" dt="2023-03-27T15:36:43.569" v="318" actId="26606"/>
          <ac:grpSpMkLst>
            <pc:docMk/>
            <pc:sldMk cId="2023594438" sldId="263"/>
            <ac:grpSpMk id="16389" creationId="{62A2FEB6-F419-4684-9ABC-9E32E012E8B7}"/>
          </ac:grpSpMkLst>
        </pc:grpChg>
        <pc:grpChg chg="add del">
          <ac:chgData name="Jakub Dylag (jd8g19)" userId="7e29cc7f-def3-4159-add3-3c440b2fa137" providerId="ADAL" clId="{F7BFC447-5AF2-4AED-A9F3-77BCA274732D}" dt="2023-03-27T15:27:27.190" v="98" actId="26606"/>
          <ac:grpSpMkLst>
            <pc:docMk/>
            <pc:sldMk cId="2023594438" sldId="263"/>
            <ac:grpSpMk id="16393" creationId="{62A2FEB6-F419-4684-9ABC-9E32E012E8B7}"/>
          </ac:grpSpMkLst>
        </pc:grpChg>
        <pc:grpChg chg="add">
          <ac:chgData name="Jakub Dylag (jd8g19)" userId="7e29cc7f-def3-4159-add3-3c440b2fa137" providerId="ADAL" clId="{F7BFC447-5AF2-4AED-A9F3-77BCA274732D}" dt="2023-03-27T15:36:43.569" v="318" actId="26606"/>
          <ac:grpSpMkLst>
            <pc:docMk/>
            <pc:sldMk cId="2023594438" sldId="263"/>
            <ac:grpSpMk id="16421" creationId="{1DCE6B36-1420-43AB-86CF-4E653A517B9C}"/>
          </ac:grpSpMkLst>
        </pc:grpChg>
        <pc:grpChg chg="add del">
          <ac:chgData name="Jakub Dylag (jd8g19)" userId="7e29cc7f-def3-4159-add3-3c440b2fa137" providerId="ADAL" clId="{F7BFC447-5AF2-4AED-A9F3-77BCA274732D}" dt="2023-03-27T15:27:27.190" v="98" actId="26606"/>
          <ac:grpSpMkLst>
            <pc:docMk/>
            <pc:sldMk cId="2023594438" sldId="263"/>
            <ac:grpSpMk id="16426" creationId="{1DCE6B36-1420-43AB-86CF-4E653A517B9C}"/>
          </ac:grpSpMkLst>
        </pc:grpChg>
        <pc:picChg chg="mod">
          <ac:chgData name="Jakub Dylag (jd8g19)" userId="7e29cc7f-def3-4159-add3-3c440b2fa137" providerId="ADAL" clId="{F7BFC447-5AF2-4AED-A9F3-77BCA274732D}" dt="2023-03-27T15:38:08.576" v="380" actId="1076"/>
          <ac:picMkLst>
            <pc:docMk/>
            <pc:sldMk cId="2023594438" sldId="263"/>
            <ac:picMk id="13" creationId="{EC13900F-07ED-4161-9EB8-A05102D62134}"/>
          </ac:picMkLst>
        </pc:picChg>
        <pc:picChg chg="mod">
          <ac:chgData name="Jakub Dylag (jd8g19)" userId="7e29cc7f-def3-4159-add3-3c440b2fa137" providerId="ADAL" clId="{F7BFC447-5AF2-4AED-A9F3-77BCA274732D}" dt="2023-03-27T15:38:13.124" v="382" actId="1076"/>
          <ac:picMkLst>
            <pc:docMk/>
            <pc:sldMk cId="2023594438" sldId="263"/>
            <ac:picMk id="16386" creationId="{3AB9BC09-C476-4BE1-8341-799C49824765}"/>
          </ac:picMkLst>
        </pc:picChg>
        <pc:picChg chg="add">
          <ac:chgData name="Jakub Dylag (jd8g19)" userId="7e29cc7f-def3-4159-add3-3c440b2fa137" providerId="ADAL" clId="{F7BFC447-5AF2-4AED-A9F3-77BCA274732D}" dt="2023-03-27T15:36:43.569" v="318" actId="26606"/>
          <ac:picMkLst>
            <pc:docMk/>
            <pc:sldMk cId="2023594438" sldId="263"/>
            <ac:picMk id="16390" creationId="{3E94A106-9341-485C-9057-9D62B2BD083F}"/>
          </ac:picMkLst>
        </pc:picChg>
        <pc:picChg chg="add del">
          <ac:chgData name="Jakub Dylag (jd8g19)" userId="7e29cc7f-def3-4159-add3-3c440b2fa137" providerId="ADAL" clId="{F7BFC447-5AF2-4AED-A9F3-77BCA274732D}" dt="2023-03-27T15:27:27.190" v="98" actId="26606"/>
          <ac:picMkLst>
            <pc:docMk/>
            <pc:sldMk cId="2023594438" sldId="263"/>
            <ac:picMk id="16422" creationId="{3E94A106-9341-485C-9057-9D62B2BD083F}"/>
          </ac:picMkLst>
        </pc:picChg>
        <pc:picChg chg="add">
          <ac:chgData name="Jakub Dylag (jd8g19)" userId="7e29cc7f-def3-4159-add3-3c440b2fa137" providerId="ADAL" clId="{F7BFC447-5AF2-4AED-A9F3-77BCA274732D}" dt="2023-03-27T15:36:43.569" v="318" actId="26606"/>
          <ac:picMkLst>
            <pc:docMk/>
            <pc:sldMk cId="2023594438" sldId="263"/>
            <ac:picMk id="16423" creationId="{9BE36DBF-0333-4D36-A5BF-81FDA2406FE9}"/>
          </ac:picMkLst>
        </pc:picChg>
        <pc:picChg chg="add del">
          <ac:chgData name="Jakub Dylag (jd8g19)" userId="7e29cc7f-def3-4159-add3-3c440b2fa137" providerId="ADAL" clId="{F7BFC447-5AF2-4AED-A9F3-77BCA274732D}" dt="2023-03-27T15:27:27.190" v="98" actId="26606"/>
          <ac:picMkLst>
            <pc:docMk/>
            <pc:sldMk cId="2023594438" sldId="263"/>
            <ac:picMk id="16455" creationId="{9BE36DBF-0333-4D36-A5BF-81FDA2406FE9}"/>
          </ac:picMkLst>
        </pc:picChg>
        <pc:cxnChg chg="mod">
          <ac:chgData name="Jakub Dylag (jd8g19)" userId="7e29cc7f-def3-4159-add3-3c440b2fa137" providerId="ADAL" clId="{F7BFC447-5AF2-4AED-A9F3-77BCA274732D}" dt="2023-03-27T15:38:16.556" v="384" actId="1076"/>
          <ac:cxnSpMkLst>
            <pc:docMk/>
            <pc:sldMk cId="2023594438" sldId="263"/>
            <ac:cxnSpMk id="17" creationId="{DECDC7AE-6E08-46FD-98C6-E4FC2C2B6008}"/>
          </ac:cxnSpMkLst>
        </pc:cxnChg>
        <pc:cxnChg chg="mod">
          <ac:chgData name="Jakub Dylag (jd8g19)" userId="7e29cc7f-def3-4159-add3-3c440b2fa137" providerId="ADAL" clId="{F7BFC447-5AF2-4AED-A9F3-77BCA274732D}" dt="2023-03-27T15:37:21.917" v="336" actId="1076"/>
          <ac:cxnSpMkLst>
            <pc:docMk/>
            <pc:sldMk cId="2023594438" sldId="263"/>
            <ac:cxnSpMk id="22" creationId="{803F4C19-EB27-469F-A62B-68CEE19A6FF1}"/>
          </ac:cxnSpMkLst>
        </pc:cxnChg>
      </pc:sldChg>
      <pc:sldChg chg="modSp mod setBg">
        <pc:chgData name="Jakub Dylag (jd8g19)" userId="7e29cc7f-def3-4159-add3-3c440b2fa137" providerId="ADAL" clId="{F7BFC447-5AF2-4AED-A9F3-77BCA274732D}" dt="2023-03-27T16:11:09.222" v="710" actId="14100"/>
        <pc:sldMkLst>
          <pc:docMk/>
          <pc:sldMk cId="3791522352" sldId="264"/>
        </pc:sldMkLst>
        <pc:spChg chg="mod">
          <ac:chgData name="Jakub Dylag (jd8g19)" userId="7e29cc7f-def3-4159-add3-3c440b2fa137" providerId="ADAL" clId="{F7BFC447-5AF2-4AED-A9F3-77BCA274732D}" dt="2023-03-27T15:24:43.040" v="85" actId="1076"/>
          <ac:spMkLst>
            <pc:docMk/>
            <pc:sldMk cId="3791522352" sldId="264"/>
            <ac:spMk id="2" creationId="{DB06F9D7-DA4D-097F-AAC3-B7D4F2CC4A15}"/>
          </ac:spMkLst>
        </pc:spChg>
        <pc:spChg chg="mod">
          <ac:chgData name="Jakub Dylag (jd8g19)" userId="7e29cc7f-def3-4159-add3-3c440b2fa137" providerId="ADAL" clId="{F7BFC447-5AF2-4AED-A9F3-77BCA274732D}" dt="2023-03-27T15:24:57.287" v="88" actId="1076"/>
          <ac:spMkLst>
            <pc:docMk/>
            <pc:sldMk cId="3791522352" sldId="264"/>
            <ac:spMk id="3" creationId="{39A7843C-4FE3-6413-7EE6-119EC2F63FC5}"/>
          </ac:spMkLst>
        </pc:spChg>
        <pc:spChg chg="mod">
          <ac:chgData name="Jakub Dylag (jd8g19)" userId="7e29cc7f-def3-4159-add3-3c440b2fa137" providerId="ADAL" clId="{F7BFC447-5AF2-4AED-A9F3-77BCA274732D}" dt="2023-03-27T15:24:57.287" v="88" actId="1076"/>
          <ac:spMkLst>
            <pc:docMk/>
            <pc:sldMk cId="3791522352" sldId="264"/>
            <ac:spMk id="4" creationId="{D674B213-8304-4FDB-8B19-B764910FEA17}"/>
          </ac:spMkLst>
        </pc:spChg>
        <pc:spChg chg="mod">
          <ac:chgData name="Jakub Dylag (jd8g19)" userId="7e29cc7f-def3-4159-add3-3c440b2fa137" providerId="ADAL" clId="{F7BFC447-5AF2-4AED-A9F3-77BCA274732D}" dt="2023-03-27T15:24:57.287" v="88" actId="1076"/>
          <ac:spMkLst>
            <pc:docMk/>
            <pc:sldMk cId="3791522352" sldId="264"/>
            <ac:spMk id="5" creationId="{F547F175-35E2-6BA9-E0CD-F3BB74C67EA5}"/>
          </ac:spMkLst>
        </pc:spChg>
        <pc:spChg chg="mod">
          <ac:chgData name="Jakub Dylag (jd8g19)" userId="7e29cc7f-def3-4159-add3-3c440b2fa137" providerId="ADAL" clId="{F7BFC447-5AF2-4AED-A9F3-77BCA274732D}" dt="2023-03-27T16:11:09.222" v="710" actId="14100"/>
          <ac:spMkLst>
            <pc:docMk/>
            <pc:sldMk cId="3791522352" sldId="264"/>
            <ac:spMk id="7" creationId="{562A194F-9BDF-B4F7-AE20-0CE937771311}"/>
          </ac:spMkLst>
        </pc:spChg>
        <pc:picChg chg="mod">
          <ac:chgData name="Jakub Dylag (jd8g19)" userId="7e29cc7f-def3-4159-add3-3c440b2fa137" providerId="ADAL" clId="{F7BFC447-5AF2-4AED-A9F3-77BCA274732D}" dt="2023-03-27T15:24:59.428" v="90" actId="1076"/>
          <ac:picMkLst>
            <pc:docMk/>
            <pc:sldMk cId="3791522352" sldId="264"/>
            <ac:picMk id="10" creationId="{272DEDE7-2C62-401E-B740-4D99BB0CF6CC}"/>
          </ac:picMkLst>
        </pc:picChg>
      </pc:sldChg>
      <pc:sldChg chg="modSp mod">
        <pc:chgData name="Jakub Dylag (jd8g19)" userId="7e29cc7f-def3-4159-add3-3c440b2fa137" providerId="ADAL" clId="{F7BFC447-5AF2-4AED-A9F3-77BCA274732D}" dt="2023-03-27T15:24:29.083" v="81" actId="1076"/>
        <pc:sldMkLst>
          <pc:docMk/>
          <pc:sldMk cId="1954101244" sldId="265"/>
        </pc:sldMkLst>
        <pc:spChg chg="mod">
          <ac:chgData name="Jakub Dylag (jd8g19)" userId="7e29cc7f-def3-4159-add3-3c440b2fa137" providerId="ADAL" clId="{F7BFC447-5AF2-4AED-A9F3-77BCA274732D}" dt="2023-03-27T15:24:29.083" v="81" actId="1076"/>
          <ac:spMkLst>
            <pc:docMk/>
            <pc:sldMk cId="1954101244" sldId="265"/>
            <ac:spMk id="6" creationId="{9A8D60B1-3EE3-4B2F-AAAE-1103CFC1D206}"/>
          </ac:spMkLst>
        </pc:spChg>
      </pc:sldChg>
      <pc:sldChg chg="addSp delSp modSp mod">
        <pc:chgData name="Jakub Dylag (jd8g19)" userId="7e29cc7f-def3-4159-add3-3c440b2fa137" providerId="ADAL" clId="{F7BFC447-5AF2-4AED-A9F3-77BCA274732D}" dt="2023-03-27T16:08:40.268" v="708" actId="1076"/>
        <pc:sldMkLst>
          <pc:docMk/>
          <pc:sldMk cId="397015721" sldId="266"/>
        </pc:sldMkLst>
        <pc:spChg chg="mod">
          <ac:chgData name="Jakub Dylag (jd8g19)" userId="7e29cc7f-def3-4159-add3-3c440b2fa137" providerId="ADAL" clId="{F7BFC447-5AF2-4AED-A9F3-77BCA274732D}" dt="2023-03-27T15:24:21.564" v="79" actId="1076"/>
          <ac:spMkLst>
            <pc:docMk/>
            <pc:sldMk cId="397015721" sldId="266"/>
            <ac:spMk id="6" creationId="{9A8D60B1-3EE3-4B2F-AAAE-1103CFC1D206}"/>
          </ac:spMkLst>
        </pc:spChg>
        <pc:picChg chg="add del">
          <ac:chgData name="Jakub Dylag (jd8g19)" userId="7e29cc7f-def3-4159-add3-3c440b2fa137" providerId="ADAL" clId="{F7BFC447-5AF2-4AED-A9F3-77BCA274732D}" dt="2023-03-27T16:08:37.599" v="707" actId="478"/>
          <ac:picMkLst>
            <pc:docMk/>
            <pc:sldMk cId="397015721" sldId="266"/>
            <ac:picMk id="7" creationId="{A543A4D7-8225-761B-237F-9361165901CD}"/>
          </ac:picMkLst>
        </pc:picChg>
        <pc:picChg chg="add del">
          <ac:chgData name="Jakub Dylag (jd8g19)" userId="7e29cc7f-def3-4159-add3-3c440b2fa137" providerId="ADAL" clId="{F7BFC447-5AF2-4AED-A9F3-77BCA274732D}" dt="2023-03-27T16:07:21.241" v="686"/>
          <ac:picMkLst>
            <pc:docMk/>
            <pc:sldMk cId="397015721" sldId="266"/>
            <ac:picMk id="3074" creationId="{CA9C6DBC-6FAC-A014-73D9-FE40CD4174A5}"/>
          </ac:picMkLst>
        </pc:picChg>
        <pc:picChg chg="add del mod">
          <ac:chgData name="Jakub Dylag (jd8g19)" userId="7e29cc7f-def3-4159-add3-3c440b2fa137" providerId="ADAL" clId="{F7BFC447-5AF2-4AED-A9F3-77BCA274732D}" dt="2023-03-27T16:08:35.839" v="706" actId="167"/>
          <ac:picMkLst>
            <pc:docMk/>
            <pc:sldMk cId="397015721" sldId="266"/>
            <ac:picMk id="3076" creationId="{B1E73B85-01C9-9656-D877-C61DBF047992}"/>
          </ac:picMkLst>
        </pc:picChg>
        <pc:picChg chg="mod">
          <ac:chgData name="Jakub Dylag (jd8g19)" userId="7e29cc7f-def3-4159-add3-3c440b2fa137" providerId="ADAL" clId="{F7BFC447-5AF2-4AED-A9F3-77BCA274732D}" dt="2023-03-27T16:08:40.268" v="708" actId="1076"/>
          <ac:picMkLst>
            <pc:docMk/>
            <pc:sldMk cId="397015721" sldId="266"/>
            <ac:picMk id="13314" creationId="{F8D3FAB9-6CEA-48EC-B307-344D802FB19C}"/>
          </ac:picMkLst>
        </pc:picChg>
      </pc:sldChg>
      <pc:sldChg chg="modSp mod">
        <pc:chgData name="Jakub Dylag (jd8g19)" userId="7e29cc7f-def3-4159-add3-3c440b2fa137" providerId="ADAL" clId="{F7BFC447-5AF2-4AED-A9F3-77BCA274732D}" dt="2023-03-27T15:18:52.518" v="38" actId="27636"/>
        <pc:sldMkLst>
          <pc:docMk/>
          <pc:sldMk cId="2914591683" sldId="267"/>
        </pc:sldMkLst>
        <pc:spChg chg="mod">
          <ac:chgData name="Jakub Dylag (jd8g19)" userId="7e29cc7f-def3-4159-add3-3c440b2fa137" providerId="ADAL" clId="{F7BFC447-5AF2-4AED-A9F3-77BCA274732D}" dt="2023-03-27T15:18:52.518" v="38" actId="27636"/>
          <ac:spMkLst>
            <pc:docMk/>
            <pc:sldMk cId="2914591683" sldId="267"/>
            <ac:spMk id="3" creationId="{AD7F4E11-3676-45A6-A967-472233628842}"/>
          </ac:spMkLst>
        </pc:spChg>
      </pc:sldChg>
      <pc:sldChg chg="modSp mod">
        <pc:chgData name="Jakub Dylag (jd8g19)" userId="7e29cc7f-def3-4159-add3-3c440b2fa137" providerId="ADAL" clId="{F7BFC447-5AF2-4AED-A9F3-77BCA274732D}" dt="2023-03-27T15:39:15.678" v="387" actId="1076"/>
        <pc:sldMkLst>
          <pc:docMk/>
          <pc:sldMk cId="39541382" sldId="268"/>
        </pc:sldMkLst>
        <pc:picChg chg="mod">
          <ac:chgData name="Jakub Dylag (jd8g19)" userId="7e29cc7f-def3-4159-add3-3c440b2fa137" providerId="ADAL" clId="{F7BFC447-5AF2-4AED-A9F3-77BCA274732D}" dt="2023-03-27T15:39:15.678" v="387" actId="1076"/>
          <ac:picMkLst>
            <pc:docMk/>
            <pc:sldMk cId="39541382" sldId="268"/>
            <ac:picMk id="3" creationId="{B98DC40C-065B-E7FD-6B59-9642C0C3BD18}"/>
          </ac:picMkLst>
        </pc:picChg>
      </pc:sldChg>
      <pc:sldChg chg="delSp modSp mod">
        <pc:chgData name="Jakub Dylag (jd8g19)" userId="7e29cc7f-def3-4159-add3-3c440b2fa137" providerId="ADAL" clId="{F7BFC447-5AF2-4AED-A9F3-77BCA274732D}" dt="2023-03-27T15:42:29.439" v="404"/>
        <pc:sldMkLst>
          <pc:docMk/>
          <pc:sldMk cId="2791839508" sldId="269"/>
        </pc:sldMkLst>
        <pc:spChg chg="del">
          <ac:chgData name="Jakub Dylag (jd8g19)" userId="7e29cc7f-def3-4159-add3-3c440b2fa137" providerId="ADAL" clId="{F7BFC447-5AF2-4AED-A9F3-77BCA274732D}" dt="2023-03-27T15:41:34.250" v="394" actId="478"/>
          <ac:spMkLst>
            <pc:docMk/>
            <pc:sldMk cId="2791839508" sldId="269"/>
            <ac:spMk id="4" creationId="{40D102B3-D593-4FE3-7BCE-37AE9ED63DAA}"/>
          </ac:spMkLst>
        </pc:spChg>
        <pc:picChg chg="mod">
          <ac:chgData name="Jakub Dylag (jd8g19)" userId="7e29cc7f-def3-4159-add3-3c440b2fa137" providerId="ADAL" clId="{F7BFC447-5AF2-4AED-A9F3-77BCA274732D}" dt="2023-03-27T15:42:29.439" v="404"/>
          <ac:picMkLst>
            <pc:docMk/>
            <pc:sldMk cId="2791839508" sldId="269"/>
            <ac:picMk id="7" creationId="{11944D7C-4A14-8575-091A-5A5591EF8BA7}"/>
          </ac:picMkLst>
        </pc:picChg>
      </pc:sldChg>
      <pc:sldChg chg="delSp modSp mod">
        <pc:chgData name="Jakub Dylag (jd8g19)" userId="7e29cc7f-def3-4159-add3-3c440b2fa137" providerId="ADAL" clId="{F7BFC447-5AF2-4AED-A9F3-77BCA274732D}" dt="2023-03-27T15:42:07.495" v="399"/>
        <pc:sldMkLst>
          <pc:docMk/>
          <pc:sldMk cId="1562859299" sldId="270"/>
        </pc:sldMkLst>
        <pc:spChg chg="del">
          <ac:chgData name="Jakub Dylag (jd8g19)" userId="7e29cc7f-def3-4159-add3-3c440b2fa137" providerId="ADAL" clId="{F7BFC447-5AF2-4AED-A9F3-77BCA274732D}" dt="2023-03-27T15:41:43.593" v="397" actId="478"/>
          <ac:spMkLst>
            <pc:docMk/>
            <pc:sldMk cId="1562859299" sldId="270"/>
            <ac:spMk id="4" creationId="{40D102B3-D593-4FE3-7BCE-37AE9ED63DAA}"/>
          </ac:spMkLst>
        </pc:spChg>
        <pc:picChg chg="mod">
          <ac:chgData name="Jakub Dylag (jd8g19)" userId="7e29cc7f-def3-4159-add3-3c440b2fa137" providerId="ADAL" clId="{F7BFC447-5AF2-4AED-A9F3-77BCA274732D}" dt="2023-03-27T15:42:07.495" v="399"/>
          <ac:picMkLst>
            <pc:docMk/>
            <pc:sldMk cId="1562859299" sldId="270"/>
            <ac:picMk id="2" creationId="{5485243D-79A8-D11F-AC54-34B696A2AD07}"/>
          </ac:picMkLst>
        </pc:picChg>
      </pc:sldChg>
      <pc:sldChg chg="modSp mod">
        <pc:chgData name="Jakub Dylag (jd8g19)" userId="7e29cc7f-def3-4159-add3-3c440b2fa137" providerId="ADAL" clId="{F7BFC447-5AF2-4AED-A9F3-77BCA274732D}" dt="2023-03-27T16:12:39.098" v="737" actId="1076"/>
        <pc:sldMkLst>
          <pc:docMk/>
          <pc:sldMk cId="895475666" sldId="273"/>
        </pc:sldMkLst>
        <pc:picChg chg="mod">
          <ac:chgData name="Jakub Dylag (jd8g19)" userId="7e29cc7f-def3-4159-add3-3c440b2fa137" providerId="ADAL" clId="{F7BFC447-5AF2-4AED-A9F3-77BCA274732D}" dt="2023-03-27T16:12:39.098" v="737" actId="1076"/>
          <ac:picMkLst>
            <pc:docMk/>
            <pc:sldMk cId="895475666" sldId="273"/>
            <ac:picMk id="2" creationId="{1726AC18-A54D-EF91-9E3F-9C8CB08AD5BE}"/>
          </ac:picMkLst>
        </pc:pic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4190680174" sldId="274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4190680174" sldId="274"/>
            <ac:spMk id="6" creationId="{33EDC16E-5FF1-DA0C-8E3C-9A088D13923F}"/>
          </ac:spMkLst>
        </pc:spChg>
      </pc:sldChg>
      <pc:sldChg chg="modSp mod">
        <pc:chgData name="Jakub Dylag (jd8g19)" userId="7e29cc7f-def3-4159-add3-3c440b2fa137" providerId="ADAL" clId="{F7BFC447-5AF2-4AED-A9F3-77BCA274732D}" dt="2023-03-27T15:35:55.702" v="317"/>
        <pc:sldMkLst>
          <pc:docMk/>
          <pc:sldMk cId="4194832267" sldId="275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4194832267" sldId="275"/>
            <ac:spMk id="6" creationId="{33EDC16E-5FF1-DA0C-8E3C-9A088D13923F}"/>
          </ac:spMkLst>
        </pc:spChg>
      </pc:sldChg>
      <pc:sldChg chg="modSp mod">
        <pc:chgData name="Jakub Dylag (jd8g19)" userId="7e29cc7f-def3-4159-add3-3c440b2fa137" providerId="ADAL" clId="{F7BFC447-5AF2-4AED-A9F3-77BCA274732D}" dt="2023-03-27T15:40:42.785" v="393"/>
        <pc:sldMkLst>
          <pc:docMk/>
          <pc:sldMk cId="3832584860" sldId="277"/>
        </pc:sldMkLst>
        <pc:spChg chg="mod">
          <ac:chgData name="Jakub Dylag (jd8g19)" userId="7e29cc7f-def3-4159-add3-3c440b2fa137" providerId="ADAL" clId="{F7BFC447-5AF2-4AED-A9F3-77BCA274732D}" dt="2023-03-27T15:40:42.785" v="393"/>
          <ac:spMkLst>
            <pc:docMk/>
            <pc:sldMk cId="3832584860" sldId="277"/>
            <ac:spMk id="3" creationId="{A9962FAF-A57A-0F6B-B5C3-7FF27E68FF2E}"/>
          </ac:spMkLst>
        </pc:sp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3616900661" sldId="278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3616900661" sldId="278"/>
            <ac:spMk id="2" creationId="{92E9724F-0B7A-4D44-5829-1BD9ED191431}"/>
          </ac:spMkLst>
        </pc:spChg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3616900661" sldId="278"/>
            <ac:spMk id="3" creationId="{D559C36D-4B54-D3C1-5178-9EC6EA01B059}"/>
          </ac:spMkLst>
        </pc:spChg>
      </pc:sldChg>
      <pc:sldChg chg="addSp delSp modSp mod setBg setClrOvrMap delDesignElem">
        <pc:chgData name="Jakub Dylag (jd8g19)" userId="7e29cc7f-def3-4159-add3-3c440b2fa137" providerId="ADAL" clId="{F7BFC447-5AF2-4AED-A9F3-77BCA274732D}" dt="2023-03-27T16:12:00.529" v="727"/>
        <pc:sldMkLst>
          <pc:docMk/>
          <pc:sldMk cId="427113222" sldId="279"/>
        </pc:sldMkLst>
        <pc:spChg chg="mod">
          <ac:chgData name="Jakub Dylag (jd8g19)" userId="7e29cc7f-def3-4159-add3-3c440b2fa137" providerId="ADAL" clId="{F7BFC447-5AF2-4AED-A9F3-77BCA274732D}" dt="2023-03-27T15:29:49.243" v="116" actId="1076"/>
          <ac:spMkLst>
            <pc:docMk/>
            <pc:sldMk cId="427113222" sldId="279"/>
            <ac:spMk id="2" creationId="{2F31FF2A-DBE9-B0DC-7508-8651A6948075}"/>
          </ac:spMkLst>
        </pc:spChg>
        <pc:spChg chg="add mod">
          <ac:chgData name="Jakub Dylag (jd8g19)" userId="7e29cc7f-def3-4159-add3-3c440b2fa137" providerId="ADAL" clId="{F7BFC447-5AF2-4AED-A9F3-77BCA274732D}" dt="2023-03-27T16:12:00.529" v="727"/>
          <ac:spMkLst>
            <pc:docMk/>
            <pc:sldMk cId="427113222" sldId="279"/>
            <ac:spMk id="3" creationId="{89C09A60-6066-9F79-FBD0-6EBB55CBE971}"/>
          </ac:spMkLst>
        </pc:spChg>
        <pc:spChg chg="del mod">
          <ac:chgData name="Jakub Dylag (jd8g19)" userId="7e29cc7f-def3-4159-add3-3c440b2fa137" providerId="ADAL" clId="{F7BFC447-5AF2-4AED-A9F3-77BCA274732D}" dt="2023-03-27T16:12:00.278" v="726" actId="478"/>
          <ac:spMkLst>
            <pc:docMk/>
            <pc:sldMk cId="427113222" sldId="279"/>
            <ac:spMk id="6" creationId="{67A45F65-8E0A-02F0-330A-4FFD907E6183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427113222" sldId="279"/>
            <ac:spMk id="8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427113222" sldId="279"/>
            <ac:spMk id="10" creationId="{B773AB25-A422-41AA-9737-5E04C1966DE1}"/>
          </ac:spMkLst>
        </pc:spChg>
        <pc:spChg chg="add del">
          <ac:chgData name="Jakub Dylag (jd8g19)" userId="7e29cc7f-def3-4159-add3-3c440b2fa137" providerId="ADAL" clId="{F7BFC447-5AF2-4AED-A9F3-77BCA274732D}" dt="2023-03-27T15:28:36.804" v="103" actId="26606"/>
          <ac:spMkLst>
            <pc:docMk/>
            <pc:sldMk cId="427113222" sldId="279"/>
            <ac:spMk id="11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28:36.804" v="103" actId="26606"/>
          <ac:spMkLst>
            <pc:docMk/>
            <pc:sldMk cId="427113222" sldId="279"/>
            <ac:spMk id="15" creationId="{B773AB25-A422-41AA-9737-5E04C1966DE1}"/>
          </ac:spMkLst>
        </pc:spChg>
        <pc:grpChg chg="add del">
          <ac:chgData name="Jakub Dylag (jd8g19)" userId="7e29cc7f-def3-4159-add3-3c440b2fa137" providerId="ADAL" clId="{F7BFC447-5AF2-4AED-A9F3-77BCA274732D}" dt="2023-03-27T15:35:55.702" v="317"/>
          <ac:grpSpMkLst>
            <pc:docMk/>
            <pc:sldMk cId="427113222" sldId="279"/>
            <ac:grpSpMk id="14" creationId="{6AD0D387-1584-4477-B5F8-52B50D4F2205}"/>
          </ac:grpSpMkLst>
        </pc:grpChg>
        <pc:grpChg chg="add del">
          <ac:chgData name="Jakub Dylag (jd8g19)" userId="7e29cc7f-def3-4159-add3-3c440b2fa137" providerId="ADAL" clId="{F7BFC447-5AF2-4AED-A9F3-77BCA274732D}" dt="2023-03-27T15:28:36.804" v="103" actId="26606"/>
          <ac:grpSpMkLst>
            <pc:docMk/>
            <pc:sldMk cId="427113222" sldId="279"/>
            <ac:grpSpMk id="19" creationId="{6AD0D387-1584-4477-B5F8-52B50D4F2205}"/>
          </ac:grpSpMkLst>
        </pc:grpChg>
        <pc:picChg chg="mod ord">
          <ac:chgData name="Jakub Dylag (jd8g19)" userId="7e29cc7f-def3-4159-add3-3c440b2fa137" providerId="ADAL" clId="{F7BFC447-5AF2-4AED-A9F3-77BCA274732D}" dt="2023-03-27T15:29:56.959" v="121" actId="1076"/>
          <ac:picMkLst>
            <pc:docMk/>
            <pc:sldMk cId="427113222" sldId="279"/>
            <ac:picMk id="4" creationId="{6300FC19-D265-7FE1-4205-5BFA05022BD9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427113222" sldId="279"/>
            <ac:picMk id="9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427113222" sldId="279"/>
            <ac:picMk id="12" creationId="{AF0552B8-DE8C-40DF-B29F-1728E6A10619}"/>
          </ac:picMkLst>
        </pc:picChg>
        <pc:picChg chg="add del">
          <ac:chgData name="Jakub Dylag (jd8g19)" userId="7e29cc7f-def3-4159-add3-3c440b2fa137" providerId="ADAL" clId="{F7BFC447-5AF2-4AED-A9F3-77BCA274732D}" dt="2023-03-27T15:28:36.804" v="103" actId="26606"/>
          <ac:picMkLst>
            <pc:docMk/>
            <pc:sldMk cId="427113222" sldId="279"/>
            <ac:picMk id="13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28:36.804" v="103" actId="26606"/>
          <ac:picMkLst>
            <pc:docMk/>
            <pc:sldMk cId="427113222" sldId="279"/>
            <ac:picMk id="17" creationId="{AF0552B8-DE8C-40DF-B29F-1728E6A10619}"/>
          </ac:picMkLst>
        </pc:picChg>
      </pc:sldChg>
      <pc:sldChg chg="modSp mod">
        <pc:chgData name="Jakub Dylag (jd8g19)" userId="7e29cc7f-def3-4159-add3-3c440b2fa137" providerId="ADAL" clId="{F7BFC447-5AF2-4AED-A9F3-77BCA274732D}" dt="2023-03-27T15:44:49.226" v="405" actId="2711"/>
        <pc:sldMkLst>
          <pc:docMk/>
          <pc:sldMk cId="4096915836" sldId="283"/>
        </pc:sldMkLst>
        <pc:spChg chg="mod">
          <ac:chgData name="Jakub Dylag (jd8g19)" userId="7e29cc7f-def3-4159-add3-3c440b2fa137" providerId="ADAL" clId="{F7BFC447-5AF2-4AED-A9F3-77BCA274732D}" dt="2023-03-27T15:44:49.226" v="405" actId="2711"/>
          <ac:spMkLst>
            <pc:docMk/>
            <pc:sldMk cId="4096915836" sldId="283"/>
            <ac:spMk id="2" creationId="{77E5E639-50A6-A0BD-9309-98509D669B55}"/>
          </ac:spMkLst>
        </pc:spChg>
      </pc:sldChg>
      <pc:sldChg chg="modSp mod">
        <pc:chgData name="Jakub Dylag (jd8g19)" userId="7e29cc7f-def3-4159-add3-3c440b2fa137" providerId="ADAL" clId="{F7BFC447-5AF2-4AED-A9F3-77BCA274732D}" dt="2023-03-27T15:35:55.702" v="317"/>
        <pc:sldMkLst>
          <pc:docMk/>
          <pc:sldMk cId="3437031203" sldId="284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3437031203" sldId="284"/>
            <ac:spMk id="2" creationId="{77E5E639-50A6-A0BD-9309-98509D669B55}"/>
          </ac:spMkLst>
        </pc:spChg>
        <pc:spChg chg="mod">
          <ac:chgData name="Jakub Dylag (jd8g19)" userId="7e29cc7f-def3-4159-add3-3c440b2fa137" providerId="ADAL" clId="{F7BFC447-5AF2-4AED-A9F3-77BCA274732D}" dt="2023-03-27T15:22:30.263" v="65" actId="6549"/>
          <ac:spMkLst>
            <pc:docMk/>
            <pc:sldMk cId="3437031203" sldId="284"/>
            <ac:spMk id="8" creationId="{A60AAF8C-0D59-A078-9C13-26DC4F2C459D}"/>
          </ac:spMkLst>
        </pc:spChg>
        <pc:spChg chg="mod">
          <ac:chgData name="Jakub Dylag (jd8g19)" userId="7e29cc7f-def3-4159-add3-3c440b2fa137" providerId="ADAL" clId="{F7BFC447-5AF2-4AED-A9F3-77BCA274732D}" dt="2023-03-27T15:22:33.285" v="66" actId="1076"/>
          <ac:spMkLst>
            <pc:docMk/>
            <pc:sldMk cId="3437031203" sldId="284"/>
            <ac:spMk id="9" creationId="{48F59FFF-B102-6CC6-0C7A-B9FBD1EB3816}"/>
          </ac:spMkLst>
        </pc:spChg>
        <pc:spChg chg="mod">
          <ac:chgData name="Jakub Dylag (jd8g19)" userId="7e29cc7f-def3-4159-add3-3c440b2fa137" providerId="ADAL" clId="{F7BFC447-5AF2-4AED-A9F3-77BCA274732D}" dt="2023-03-27T15:22:34.423" v="67" actId="6549"/>
          <ac:spMkLst>
            <pc:docMk/>
            <pc:sldMk cId="3437031203" sldId="284"/>
            <ac:spMk id="10" creationId="{5702A807-7C03-7AEE-11B6-C4BF8693ED8B}"/>
          </ac:spMkLst>
        </pc:spChg>
        <pc:spChg chg="mod">
          <ac:chgData name="Jakub Dylag (jd8g19)" userId="7e29cc7f-def3-4159-add3-3c440b2fa137" providerId="ADAL" clId="{F7BFC447-5AF2-4AED-A9F3-77BCA274732D}" dt="2023-03-27T15:23:28.957" v="71" actId="13926"/>
          <ac:spMkLst>
            <pc:docMk/>
            <pc:sldMk cId="3437031203" sldId="284"/>
            <ac:spMk id="11" creationId="{C855E49E-A7A7-21F3-2399-C7E22A227DAC}"/>
          </ac:spMkLst>
        </pc:spChg>
      </pc:sldChg>
      <pc:sldChg chg="addSp modSp mod setBg">
        <pc:chgData name="Jakub Dylag (jd8g19)" userId="7e29cc7f-def3-4159-add3-3c440b2fa137" providerId="ADAL" clId="{F7BFC447-5AF2-4AED-A9F3-77BCA274732D}" dt="2023-03-27T15:40:10.863" v="389" actId="26606"/>
        <pc:sldMkLst>
          <pc:docMk/>
          <pc:sldMk cId="3933866727" sldId="285"/>
        </pc:sldMkLst>
        <pc:spChg chg="mod">
          <ac:chgData name="Jakub Dylag (jd8g19)" userId="7e29cc7f-def3-4159-add3-3c440b2fa137" providerId="ADAL" clId="{F7BFC447-5AF2-4AED-A9F3-77BCA274732D}" dt="2023-03-27T15:40:10.863" v="389" actId="26606"/>
          <ac:spMkLst>
            <pc:docMk/>
            <pc:sldMk cId="3933866727" sldId="285"/>
            <ac:spMk id="2" creationId="{8AED1D9E-5A55-ED9F-0A86-3201AFDF6B1E}"/>
          </ac:spMkLst>
        </pc:spChg>
        <pc:grpChg chg="add">
          <ac:chgData name="Jakub Dylag (jd8g19)" userId="7e29cc7f-def3-4159-add3-3c440b2fa137" providerId="ADAL" clId="{F7BFC447-5AF2-4AED-A9F3-77BCA274732D}" dt="2023-03-27T15:40:10.863" v="389" actId="26606"/>
          <ac:grpSpMkLst>
            <pc:docMk/>
            <pc:sldMk cId="3933866727" sldId="285"/>
            <ac:grpSpMk id="11" creationId="{AB86F577-8905-4B21-8AF3-C1BB3433775D}"/>
          </ac:grpSpMkLst>
        </pc:grpChg>
        <pc:picChg chg="mod">
          <ac:chgData name="Jakub Dylag (jd8g19)" userId="7e29cc7f-def3-4159-add3-3c440b2fa137" providerId="ADAL" clId="{F7BFC447-5AF2-4AED-A9F3-77BCA274732D}" dt="2023-03-27T15:40:10.863" v="389" actId="26606"/>
          <ac:picMkLst>
            <pc:docMk/>
            <pc:sldMk cId="3933866727" sldId="285"/>
            <ac:picMk id="4" creationId="{7FE36DFD-5139-7513-3FED-1F7A2D55D9E2}"/>
          </ac:picMkLst>
        </pc:picChg>
        <pc:picChg chg="add">
          <ac:chgData name="Jakub Dylag (jd8g19)" userId="7e29cc7f-def3-4159-add3-3c440b2fa137" providerId="ADAL" clId="{F7BFC447-5AF2-4AED-A9F3-77BCA274732D}" dt="2023-03-27T15:40:10.863" v="389" actId="26606"/>
          <ac:picMkLst>
            <pc:docMk/>
            <pc:sldMk cId="3933866727" sldId="285"/>
            <ac:picMk id="9" creationId="{678E285C-BE9E-45B7-A3EE-B9792DAE9917}"/>
          </ac:picMkLst>
        </pc:pic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1986769116" sldId="288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1986769116" sldId="288"/>
            <ac:spMk id="2" creationId="{96C0F842-E08D-16CF-C326-AD6843185C9A}"/>
          </ac:spMkLst>
        </pc:spChg>
      </pc:sldChg>
      <pc:sldChg chg="addSp delSp modSp mod">
        <pc:chgData name="Jakub Dylag (jd8g19)" userId="7e29cc7f-def3-4159-add3-3c440b2fa137" providerId="ADAL" clId="{F7BFC447-5AF2-4AED-A9F3-77BCA274732D}" dt="2023-03-27T16:12:23.013" v="736" actId="478"/>
        <pc:sldMkLst>
          <pc:docMk/>
          <pc:sldMk cId="2988941899" sldId="289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2988941899" sldId="289"/>
            <ac:spMk id="2" creationId="{6547DFED-0882-9804-AC58-7CF6586C2BE7}"/>
          </ac:spMkLst>
        </pc:spChg>
        <pc:spChg chg="add del mod">
          <ac:chgData name="Jakub Dylag (jd8g19)" userId="7e29cc7f-def3-4159-add3-3c440b2fa137" providerId="ADAL" clId="{F7BFC447-5AF2-4AED-A9F3-77BCA274732D}" dt="2023-03-27T16:12:23.013" v="736" actId="478"/>
          <ac:spMkLst>
            <pc:docMk/>
            <pc:sldMk cId="2988941899" sldId="289"/>
            <ac:spMk id="3" creationId="{4D987D3F-BFDD-B8CD-DD6A-94BE9767DD1D}"/>
          </ac:spMkLst>
        </pc:spChg>
      </pc:sldChg>
      <pc:sldChg chg="addSp delSp modSp del mod">
        <pc:chgData name="Jakub Dylag (jd8g19)" userId="7e29cc7f-def3-4159-add3-3c440b2fa137" providerId="ADAL" clId="{F7BFC447-5AF2-4AED-A9F3-77BCA274732D}" dt="2023-03-27T15:34:40.014" v="280" actId="47"/>
        <pc:sldMkLst>
          <pc:docMk/>
          <pc:sldMk cId="4115988431" sldId="291"/>
        </pc:sldMkLst>
        <pc:spChg chg="mod">
          <ac:chgData name="Jakub Dylag (jd8g19)" userId="7e29cc7f-def3-4159-add3-3c440b2fa137" providerId="ADAL" clId="{F7BFC447-5AF2-4AED-A9F3-77BCA274732D}" dt="2023-03-27T15:26:43.873" v="94"/>
          <ac:spMkLst>
            <pc:docMk/>
            <pc:sldMk cId="4115988431" sldId="291"/>
            <ac:spMk id="2" creationId="{D1DF252B-F642-56F0-9610-FF0708D9005A}"/>
          </ac:spMkLst>
        </pc:spChg>
        <pc:picChg chg="add del">
          <ac:chgData name="Jakub Dylag (jd8g19)" userId="7e29cc7f-def3-4159-add3-3c440b2fa137" providerId="ADAL" clId="{F7BFC447-5AF2-4AED-A9F3-77BCA274732D}" dt="2023-03-27T15:29:04.531" v="105" actId="478"/>
          <ac:picMkLst>
            <pc:docMk/>
            <pc:sldMk cId="4115988431" sldId="291"/>
            <ac:picMk id="5" creationId="{B41132A5-DCFF-9C0B-A5F9-12FF649A654B}"/>
          </ac:picMkLst>
        </pc:pic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1193957635" sldId="293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1193957635" sldId="293"/>
            <ac:spMk id="2" creationId="{2F31FF2A-DBE9-B0DC-7508-8651A6948075}"/>
          </ac:spMkLst>
        </pc:spChg>
      </pc:sldChg>
      <pc:sldChg chg="modSp">
        <pc:chgData name="Jakub Dylag (jd8g19)" userId="7e29cc7f-def3-4159-add3-3c440b2fa137" providerId="ADAL" clId="{F7BFC447-5AF2-4AED-A9F3-77BCA274732D}" dt="2023-03-27T15:35:55.702" v="317"/>
        <pc:sldMkLst>
          <pc:docMk/>
          <pc:sldMk cId="44341316" sldId="294"/>
        </pc:sldMkLst>
        <pc:spChg chg="mod">
          <ac:chgData name="Jakub Dylag (jd8g19)" userId="7e29cc7f-def3-4159-add3-3c440b2fa137" providerId="ADAL" clId="{F7BFC447-5AF2-4AED-A9F3-77BCA274732D}" dt="2023-03-27T15:35:55.702" v="317"/>
          <ac:spMkLst>
            <pc:docMk/>
            <pc:sldMk cId="44341316" sldId="294"/>
            <ac:spMk id="2" creationId="{64C960A5-F619-B679-A26F-E6BD8288C7AF}"/>
          </ac:spMkLst>
        </pc:spChg>
      </pc:sldChg>
      <pc:sldChg chg="addSp modSp mod setBg">
        <pc:chgData name="Jakub Dylag (jd8g19)" userId="7e29cc7f-def3-4159-add3-3c440b2fa137" providerId="ADAL" clId="{F7BFC447-5AF2-4AED-A9F3-77BCA274732D}" dt="2023-03-27T15:40:22.586" v="391" actId="1076"/>
        <pc:sldMkLst>
          <pc:docMk/>
          <pc:sldMk cId="2703961049" sldId="295"/>
        </pc:sldMkLst>
        <pc:spChg chg="mod">
          <ac:chgData name="Jakub Dylag (jd8g19)" userId="7e29cc7f-def3-4159-add3-3c440b2fa137" providerId="ADAL" clId="{F7BFC447-5AF2-4AED-A9F3-77BCA274732D}" dt="2023-03-27T15:40:22.586" v="391" actId="1076"/>
          <ac:spMkLst>
            <pc:docMk/>
            <pc:sldMk cId="2703961049" sldId="295"/>
            <ac:spMk id="2" creationId="{187EB1CB-45F6-5185-54AC-E87C350BBF99}"/>
          </ac:spMkLst>
        </pc:spChg>
        <pc:grpChg chg="add">
          <ac:chgData name="Jakub Dylag (jd8g19)" userId="7e29cc7f-def3-4159-add3-3c440b2fa137" providerId="ADAL" clId="{F7BFC447-5AF2-4AED-A9F3-77BCA274732D}" dt="2023-03-27T15:40:15.552" v="390" actId="26606"/>
          <ac:grpSpMkLst>
            <pc:docMk/>
            <pc:sldMk cId="2703961049" sldId="295"/>
            <ac:grpSpMk id="12" creationId="{AB86F577-8905-4B21-8AF3-C1BB3433775D}"/>
          </ac:grpSpMkLst>
        </pc:grpChg>
        <pc:picChg chg="mod">
          <ac:chgData name="Jakub Dylag (jd8g19)" userId="7e29cc7f-def3-4159-add3-3c440b2fa137" providerId="ADAL" clId="{F7BFC447-5AF2-4AED-A9F3-77BCA274732D}" dt="2023-03-27T15:40:15.552" v="390" actId="26606"/>
          <ac:picMkLst>
            <pc:docMk/>
            <pc:sldMk cId="2703961049" sldId="295"/>
            <ac:picMk id="5" creationId="{555128F7-C86E-BA5F-6A46-859D56A742EA}"/>
          </ac:picMkLst>
        </pc:picChg>
        <pc:picChg chg="add">
          <ac:chgData name="Jakub Dylag (jd8g19)" userId="7e29cc7f-def3-4159-add3-3c440b2fa137" providerId="ADAL" clId="{F7BFC447-5AF2-4AED-A9F3-77BCA274732D}" dt="2023-03-27T15:40:15.552" v="390" actId="26606"/>
          <ac:picMkLst>
            <pc:docMk/>
            <pc:sldMk cId="2703961049" sldId="295"/>
            <ac:picMk id="10" creationId="{678E285C-BE9E-45B7-A3EE-B9792DAE9917}"/>
          </ac:picMkLst>
        </pc:picChg>
      </pc:sldChg>
      <pc:sldChg chg="modSp mod modNotesTx">
        <pc:chgData name="Jakub Dylag (jd8g19)" userId="7e29cc7f-def3-4159-add3-3c440b2fa137" providerId="ADAL" clId="{F7BFC447-5AF2-4AED-A9F3-77BCA274732D}" dt="2023-03-27T16:25:53.764" v="1295" actId="20577"/>
        <pc:sldMkLst>
          <pc:docMk/>
          <pc:sldMk cId="831605763" sldId="296"/>
        </pc:sldMkLst>
        <pc:spChg chg="mod">
          <ac:chgData name="Jakub Dylag (jd8g19)" userId="7e29cc7f-def3-4159-add3-3c440b2fa137" providerId="ADAL" clId="{F7BFC447-5AF2-4AED-A9F3-77BCA274732D}" dt="2023-03-27T16:25:06.209" v="1199" actId="1076"/>
          <ac:spMkLst>
            <pc:docMk/>
            <pc:sldMk cId="831605763" sldId="296"/>
            <ac:spMk id="2" creationId="{9FB33970-663C-F820-4291-610E6B335A57}"/>
          </ac:spMkLst>
        </pc:spChg>
        <pc:spChg chg="mod">
          <ac:chgData name="Jakub Dylag (jd8g19)" userId="7e29cc7f-def3-4159-add3-3c440b2fa137" providerId="ADAL" clId="{F7BFC447-5AF2-4AED-A9F3-77BCA274732D}" dt="2023-03-27T16:21:58.178" v="1014" actId="1076"/>
          <ac:spMkLst>
            <pc:docMk/>
            <pc:sldMk cId="831605763" sldId="296"/>
            <ac:spMk id="6" creationId="{EDCD272C-851A-7385-5C5D-AAABA6DE29F0}"/>
          </ac:spMkLst>
        </pc:spChg>
      </pc:sldChg>
      <pc:sldChg chg="addSp modSp mod setBg">
        <pc:chgData name="Jakub Dylag (jd8g19)" userId="7e29cc7f-def3-4159-add3-3c440b2fa137" providerId="ADAL" clId="{F7BFC447-5AF2-4AED-A9F3-77BCA274732D}" dt="2023-03-27T15:39:47.943" v="388" actId="26606"/>
        <pc:sldMkLst>
          <pc:docMk/>
          <pc:sldMk cId="3606346480" sldId="297"/>
        </pc:sldMkLst>
        <pc:spChg chg="mod">
          <ac:chgData name="Jakub Dylag (jd8g19)" userId="7e29cc7f-def3-4159-add3-3c440b2fa137" providerId="ADAL" clId="{F7BFC447-5AF2-4AED-A9F3-77BCA274732D}" dt="2023-03-27T15:39:47.943" v="388" actId="26606"/>
          <ac:spMkLst>
            <pc:docMk/>
            <pc:sldMk cId="3606346480" sldId="297"/>
            <ac:spMk id="2" creationId="{2E0F3891-EDCB-9BE4-0A24-FCB6F49FECBE}"/>
          </ac:spMkLst>
        </pc:spChg>
        <pc:spChg chg="add">
          <ac:chgData name="Jakub Dylag (jd8g19)" userId="7e29cc7f-def3-4159-add3-3c440b2fa137" providerId="ADAL" clId="{F7BFC447-5AF2-4AED-A9F3-77BCA274732D}" dt="2023-03-27T15:39:47.943" v="388" actId="26606"/>
          <ac:spMkLst>
            <pc:docMk/>
            <pc:sldMk cId="3606346480" sldId="297"/>
            <ac:spMk id="67" creationId="{3E3ED3F8-0F85-482D-98CB-FF62EF5C028D}"/>
          </ac:spMkLst>
        </pc:spChg>
        <pc:grpChg chg="add">
          <ac:chgData name="Jakub Dylag (jd8g19)" userId="7e29cc7f-def3-4159-add3-3c440b2fa137" providerId="ADAL" clId="{F7BFC447-5AF2-4AED-A9F3-77BCA274732D}" dt="2023-03-27T15:39:47.943" v="388" actId="26606"/>
          <ac:grpSpMkLst>
            <pc:docMk/>
            <pc:sldMk cId="3606346480" sldId="297"/>
            <ac:grpSpMk id="11" creationId="{8D8E6E98-D5AE-4FF0-ABF6-B6B08F482FB6}"/>
          </ac:grpSpMkLst>
        </pc:grpChg>
        <pc:picChg chg="mod">
          <ac:chgData name="Jakub Dylag (jd8g19)" userId="7e29cc7f-def3-4159-add3-3c440b2fa137" providerId="ADAL" clId="{F7BFC447-5AF2-4AED-A9F3-77BCA274732D}" dt="2023-03-27T15:39:47.943" v="388" actId="26606"/>
          <ac:picMkLst>
            <pc:docMk/>
            <pc:sldMk cId="3606346480" sldId="297"/>
            <ac:picMk id="4" creationId="{A1C6C45B-0813-393E-7A1A-C862C1C377A3}"/>
          </ac:picMkLst>
        </pc:picChg>
        <pc:picChg chg="add">
          <ac:chgData name="Jakub Dylag (jd8g19)" userId="7e29cc7f-def3-4159-add3-3c440b2fa137" providerId="ADAL" clId="{F7BFC447-5AF2-4AED-A9F3-77BCA274732D}" dt="2023-03-27T15:39:47.943" v="388" actId="26606"/>
          <ac:picMkLst>
            <pc:docMk/>
            <pc:sldMk cId="3606346480" sldId="297"/>
            <ac:picMk id="9" creationId="{D8C84AD2-B33F-490D-BF2D-E70D251BC3A3}"/>
          </ac:picMkLst>
        </pc:picChg>
      </pc:sldChg>
      <pc:sldChg chg="addSp delSp modSp add mod ord delDesignElem">
        <pc:chgData name="Jakub Dylag (jd8g19)" userId="7e29cc7f-def3-4159-add3-3c440b2fa137" providerId="ADAL" clId="{F7BFC447-5AF2-4AED-A9F3-77BCA274732D}" dt="2023-03-27T16:11:37.270" v="720" actId="207"/>
        <pc:sldMkLst>
          <pc:docMk/>
          <pc:sldMk cId="11568702" sldId="298"/>
        </pc:sldMkLst>
        <pc:spChg chg="mod">
          <ac:chgData name="Jakub Dylag (jd8g19)" userId="7e29cc7f-def3-4159-add3-3c440b2fa137" providerId="ADAL" clId="{F7BFC447-5AF2-4AED-A9F3-77BCA274732D}" dt="2023-03-27T15:31:44.281" v="171" actId="20577"/>
          <ac:spMkLst>
            <pc:docMk/>
            <pc:sldMk cId="11568702" sldId="298"/>
            <ac:spMk id="2" creationId="{2F31FF2A-DBE9-B0DC-7508-8651A6948075}"/>
          </ac:spMkLst>
        </pc:spChg>
        <pc:spChg chg="add del">
          <ac:chgData name="Jakub Dylag (jd8g19)" userId="7e29cc7f-def3-4159-add3-3c440b2fa137" providerId="ADAL" clId="{F7BFC447-5AF2-4AED-A9F3-77BCA274732D}" dt="2023-03-27T16:11:35.222" v="718" actId="478"/>
          <ac:spMkLst>
            <pc:docMk/>
            <pc:sldMk cId="11568702" sldId="298"/>
            <ac:spMk id="6" creationId="{67A45F65-8E0A-02F0-330A-4FFD907E6183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1568702" sldId="298"/>
            <ac:spMk id="8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1568702" sldId="298"/>
            <ac:spMk id="10" creationId="{B773AB25-A422-41AA-9737-5E04C1966DE1}"/>
          </ac:spMkLst>
        </pc:spChg>
        <pc:spChg chg="add mod">
          <ac:chgData name="Jakub Dylag (jd8g19)" userId="7e29cc7f-def3-4159-add3-3c440b2fa137" providerId="ADAL" clId="{F7BFC447-5AF2-4AED-A9F3-77BCA274732D}" dt="2023-03-27T15:30:39.425" v="127" actId="1076"/>
          <ac:spMkLst>
            <pc:docMk/>
            <pc:sldMk cId="11568702" sldId="298"/>
            <ac:spMk id="11" creationId="{1EAFA167-5404-EABA-291D-D1E146429425}"/>
          </ac:spMkLst>
        </pc:spChg>
        <pc:spChg chg="add mod">
          <ac:chgData name="Jakub Dylag (jd8g19)" userId="7e29cc7f-def3-4159-add3-3c440b2fa137" providerId="ADAL" clId="{F7BFC447-5AF2-4AED-A9F3-77BCA274732D}" dt="2023-03-27T15:30:45.471" v="129" actId="1076"/>
          <ac:spMkLst>
            <pc:docMk/>
            <pc:sldMk cId="11568702" sldId="298"/>
            <ac:spMk id="16" creationId="{06511596-1353-B4BE-5FA6-5796FF381BAA}"/>
          </ac:spMkLst>
        </pc:spChg>
        <pc:spChg chg="add mod">
          <ac:chgData name="Jakub Dylag (jd8g19)" userId="7e29cc7f-def3-4159-add3-3c440b2fa137" providerId="ADAL" clId="{F7BFC447-5AF2-4AED-A9F3-77BCA274732D}" dt="2023-03-27T15:30:42.547" v="128" actId="1076"/>
          <ac:spMkLst>
            <pc:docMk/>
            <pc:sldMk cId="11568702" sldId="298"/>
            <ac:spMk id="17" creationId="{E7347DF6-7D4B-FA5D-0EE0-80B8CAD274E4}"/>
          </ac:spMkLst>
        </pc:spChg>
        <pc:spChg chg="add mod">
          <ac:chgData name="Jakub Dylag (jd8g19)" userId="7e29cc7f-def3-4159-add3-3c440b2fa137" providerId="ADAL" clId="{F7BFC447-5AF2-4AED-A9F3-77BCA274732D}" dt="2023-03-27T15:31:20.047" v="166" actId="1076"/>
          <ac:spMkLst>
            <pc:docMk/>
            <pc:sldMk cId="11568702" sldId="298"/>
            <ac:spMk id="18" creationId="{34F38D65-E877-360E-0B86-B9C88CA1B34E}"/>
          </ac:spMkLst>
        </pc:spChg>
        <pc:spChg chg="add mod">
          <ac:chgData name="Jakub Dylag (jd8g19)" userId="7e29cc7f-def3-4159-add3-3c440b2fa137" providerId="ADAL" clId="{F7BFC447-5AF2-4AED-A9F3-77BCA274732D}" dt="2023-03-27T16:11:37.270" v="720" actId="207"/>
          <ac:spMkLst>
            <pc:docMk/>
            <pc:sldMk cId="11568702" sldId="298"/>
            <ac:spMk id="19" creationId="{806273BE-4347-6E54-393A-262FA2F66086}"/>
          </ac:spMkLst>
        </pc:spChg>
        <pc:grpChg chg="add del">
          <ac:chgData name="Jakub Dylag (jd8g19)" userId="7e29cc7f-def3-4159-add3-3c440b2fa137" providerId="ADAL" clId="{F7BFC447-5AF2-4AED-A9F3-77BCA274732D}" dt="2023-03-27T15:35:55.702" v="317"/>
          <ac:grpSpMkLst>
            <pc:docMk/>
            <pc:sldMk cId="11568702" sldId="298"/>
            <ac:grpSpMk id="14" creationId="{6AD0D387-1584-4477-B5F8-52B50D4F2205}"/>
          </ac:grpSpMkLst>
        </pc:grpChg>
        <pc:picChg chg="add mod">
          <ac:chgData name="Jakub Dylag (jd8g19)" userId="7e29cc7f-def3-4159-add3-3c440b2fa137" providerId="ADAL" clId="{F7BFC447-5AF2-4AED-A9F3-77BCA274732D}" dt="2023-03-27T15:30:39.425" v="127" actId="1076"/>
          <ac:picMkLst>
            <pc:docMk/>
            <pc:sldMk cId="11568702" sldId="298"/>
            <ac:picMk id="3" creationId="{5A8069B2-93D1-4C53-0599-FA982A166F72}"/>
          </ac:picMkLst>
        </pc:picChg>
        <pc:picChg chg="del">
          <ac:chgData name="Jakub Dylag (jd8g19)" userId="7e29cc7f-def3-4159-add3-3c440b2fa137" providerId="ADAL" clId="{F7BFC447-5AF2-4AED-A9F3-77BCA274732D}" dt="2023-03-27T15:30:16.881" v="125" actId="478"/>
          <ac:picMkLst>
            <pc:docMk/>
            <pc:sldMk cId="11568702" sldId="298"/>
            <ac:picMk id="4" creationId="{6300FC19-D265-7FE1-4205-5BFA05022BD9}"/>
          </ac:picMkLst>
        </pc:picChg>
        <pc:picChg chg="add mod">
          <ac:chgData name="Jakub Dylag (jd8g19)" userId="7e29cc7f-def3-4159-add3-3c440b2fa137" providerId="ADAL" clId="{F7BFC447-5AF2-4AED-A9F3-77BCA274732D}" dt="2023-03-27T15:30:39.425" v="127" actId="1076"/>
          <ac:picMkLst>
            <pc:docMk/>
            <pc:sldMk cId="11568702" sldId="298"/>
            <ac:picMk id="5" creationId="{BE9672DB-8B81-C61C-9858-B0B9404F9061}"/>
          </ac:picMkLst>
        </pc:picChg>
        <pc:picChg chg="add mod">
          <ac:chgData name="Jakub Dylag (jd8g19)" userId="7e29cc7f-def3-4159-add3-3c440b2fa137" providerId="ADAL" clId="{F7BFC447-5AF2-4AED-A9F3-77BCA274732D}" dt="2023-03-27T15:30:39.425" v="127" actId="1076"/>
          <ac:picMkLst>
            <pc:docMk/>
            <pc:sldMk cId="11568702" sldId="298"/>
            <ac:picMk id="7" creationId="{BF0F06C6-9C22-6AAD-ABEE-5A3F406B7227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1568702" sldId="298"/>
            <ac:picMk id="9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1568702" sldId="298"/>
            <ac:picMk id="12" creationId="{AF0552B8-DE8C-40DF-B29F-1728E6A10619}"/>
          </ac:picMkLst>
        </pc:picChg>
        <pc:picChg chg="add mod">
          <ac:chgData name="Jakub Dylag (jd8g19)" userId="7e29cc7f-def3-4159-add3-3c440b2fa137" providerId="ADAL" clId="{F7BFC447-5AF2-4AED-A9F3-77BCA274732D}" dt="2023-03-27T15:30:57.885" v="131"/>
          <ac:picMkLst>
            <pc:docMk/>
            <pc:sldMk cId="11568702" sldId="298"/>
            <ac:picMk id="13" creationId="{51419C58-AC18-02AE-4B50-E13C26E9EBB3}"/>
          </ac:picMkLst>
        </pc:picChg>
        <pc:picChg chg="add mod">
          <ac:chgData name="Jakub Dylag (jd8g19)" userId="7e29cc7f-def3-4159-add3-3c440b2fa137" providerId="ADAL" clId="{F7BFC447-5AF2-4AED-A9F3-77BCA274732D}" dt="2023-03-27T15:31:03.220" v="132" actId="1076"/>
          <ac:picMkLst>
            <pc:docMk/>
            <pc:sldMk cId="11568702" sldId="298"/>
            <ac:picMk id="15" creationId="{80CFB71E-F3D3-AEF8-9B46-0B4E198A8DE3}"/>
          </ac:picMkLst>
        </pc:picChg>
      </pc:sldChg>
      <pc:sldChg chg="addSp delSp modSp add mod ord delDesignElem">
        <pc:chgData name="Jakub Dylag (jd8g19)" userId="7e29cc7f-def3-4159-add3-3c440b2fa137" providerId="ADAL" clId="{F7BFC447-5AF2-4AED-A9F3-77BCA274732D}" dt="2023-03-27T16:11:50.492" v="725" actId="1076"/>
        <pc:sldMkLst>
          <pc:docMk/>
          <pc:sldMk cId="1218040739" sldId="299"/>
        </pc:sldMkLst>
        <pc:spChg chg="mod">
          <ac:chgData name="Jakub Dylag (jd8g19)" userId="7e29cc7f-def3-4159-add3-3c440b2fa137" providerId="ADAL" clId="{F7BFC447-5AF2-4AED-A9F3-77BCA274732D}" dt="2023-03-27T15:33:38.642" v="261" actId="1076"/>
          <ac:spMkLst>
            <pc:docMk/>
            <pc:sldMk cId="1218040739" sldId="299"/>
            <ac:spMk id="2" creationId="{2F31FF2A-DBE9-B0DC-7508-8651A6948075}"/>
          </ac:spMkLst>
        </pc:spChg>
        <pc:spChg chg="del">
          <ac:chgData name="Jakub Dylag (jd8g19)" userId="7e29cc7f-def3-4159-add3-3c440b2fa137" providerId="ADAL" clId="{F7BFC447-5AF2-4AED-A9F3-77BCA274732D}" dt="2023-03-27T16:11:40.205" v="721" actId="478"/>
          <ac:spMkLst>
            <pc:docMk/>
            <pc:sldMk cId="1218040739" sldId="299"/>
            <ac:spMk id="6" creationId="{67A45F65-8E0A-02F0-330A-4FFD907E6183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218040739" sldId="299"/>
            <ac:spMk id="8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218040739" sldId="299"/>
            <ac:spMk id="10" creationId="{B773AB25-A422-41AA-9737-5E04C1966DE1}"/>
          </ac:spMkLst>
        </pc:spChg>
        <pc:spChg chg="del">
          <ac:chgData name="Jakub Dylag (jd8g19)" userId="7e29cc7f-def3-4159-add3-3c440b2fa137" providerId="ADAL" clId="{F7BFC447-5AF2-4AED-A9F3-77BCA274732D}" dt="2023-03-27T15:32:11.408" v="182" actId="478"/>
          <ac:spMkLst>
            <pc:docMk/>
            <pc:sldMk cId="1218040739" sldId="299"/>
            <ac:spMk id="11" creationId="{1EAFA167-5404-EABA-291D-D1E146429425}"/>
          </ac:spMkLst>
        </pc:spChg>
        <pc:spChg chg="del">
          <ac:chgData name="Jakub Dylag (jd8g19)" userId="7e29cc7f-def3-4159-add3-3c440b2fa137" providerId="ADAL" clId="{F7BFC447-5AF2-4AED-A9F3-77BCA274732D}" dt="2023-03-27T15:32:13.480" v="183" actId="478"/>
          <ac:spMkLst>
            <pc:docMk/>
            <pc:sldMk cId="1218040739" sldId="299"/>
            <ac:spMk id="16" creationId="{06511596-1353-B4BE-5FA6-5796FF381BAA}"/>
          </ac:spMkLst>
        </pc:spChg>
        <pc:spChg chg="del">
          <ac:chgData name="Jakub Dylag (jd8g19)" userId="7e29cc7f-def3-4159-add3-3c440b2fa137" providerId="ADAL" clId="{F7BFC447-5AF2-4AED-A9F3-77BCA274732D}" dt="2023-03-27T15:32:15.273" v="184" actId="478"/>
          <ac:spMkLst>
            <pc:docMk/>
            <pc:sldMk cId="1218040739" sldId="299"/>
            <ac:spMk id="17" creationId="{E7347DF6-7D4B-FA5D-0EE0-80B8CAD274E4}"/>
          </ac:spMkLst>
        </pc:spChg>
        <pc:spChg chg="del">
          <ac:chgData name="Jakub Dylag (jd8g19)" userId="7e29cc7f-def3-4159-add3-3c440b2fa137" providerId="ADAL" clId="{F7BFC447-5AF2-4AED-A9F3-77BCA274732D}" dt="2023-03-27T15:32:11.408" v="182" actId="478"/>
          <ac:spMkLst>
            <pc:docMk/>
            <pc:sldMk cId="1218040739" sldId="299"/>
            <ac:spMk id="18" creationId="{34F38D65-E877-360E-0B86-B9C88CA1B34E}"/>
          </ac:spMkLst>
        </pc:spChg>
        <pc:spChg chg="add mod">
          <ac:chgData name="Jakub Dylag (jd8g19)" userId="7e29cc7f-def3-4159-add3-3c440b2fa137" providerId="ADAL" clId="{F7BFC447-5AF2-4AED-A9F3-77BCA274732D}" dt="2023-03-27T15:32:27.150" v="191" actId="1076"/>
          <ac:spMkLst>
            <pc:docMk/>
            <pc:sldMk cId="1218040739" sldId="299"/>
            <ac:spMk id="47" creationId="{BD647269-806B-9B60-9089-398516BFC34C}"/>
          </ac:spMkLst>
        </pc:spChg>
        <pc:spChg chg="add mod">
          <ac:chgData name="Jakub Dylag (jd8g19)" userId="7e29cc7f-def3-4159-add3-3c440b2fa137" providerId="ADAL" clId="{F7BFC447-5AF2-4AED-A9F3-77BCA274732D}" dt="2023-03-27T16:11:50.492" v="725" actId="1076"/>
          <ac:spMkLst>
            <pc:docMk/>
            <pc:sldMk cId="1218040739" sldId="299"/>
            <ac:spMk id="48" creationId="{D6679F75-EC1C-BA9E-3DA9-510BAC5A78F7}"/>
          </ac:spMkLst>
        </pc:spChg>
        <pc:spChg chg="add mod">
          <ac:chgData name="Jakub Dylag (jd8g19)" userId="7e29cc7f-def3-4159-add3-3c440b2fa137" providerId="ADAL" clId="{F7BFC447-5AF2-4AED-A9F3-77BCA274732D}" dt="2023-03-27T15:33:02.458" v="237" actId="20577"/>
          <ac:spMkLst>
            <pc:docMk/>
            <pc:sldMk cId="1218040739" sldId="299"/>
            <ac:spMk id="52" creationId="{D57788CC-2887-1BD4-7699-B51D00EE14DD}"/>
          </ac:spMkLst>
        </pc:spChg>
        <pc:spChg chg="add del mod">
          <ac:chgData name="Jakub Dylag (jd8g19)" userId="7e29cc7f-def3-4159-add3-3c440b2fa137" providerId="ADAL" clId="{F7BFC447-5AF2-4AED-A9F3-77BCA274732D}" dt="2023-03-27T15:33:07.010" v="240"/>
          <ac:spMkLst>
            <pc:docMk/>
            <pc:sldMk cId="1218040739" sldId="299"/>
            <ac:spMk id="53" creationId="{79CF179E-4F4D-4041-7A69-C879DB34B28F}"/>
          </ac:spMkLst>
        </pc:spChg>
        <pc:spChg chg="add del mod">
          <ac:chgData name="Jakub Dylag (jd8g19)" userId="7e29cc7f-def3-4159-add3-3c440b2fa137" providerId="ADAL" clId="{F7BFC447-5AF2-4AED-A9F3-77BCA274732D}" dt="2023-03-27T16:11:47.845" v="724" actId="478"/>
          <ac:spMkLst>
            <pc:docMk/>
            <pc:sldMk cId="1218040739" sldId="299"/>
            <ac:spMk id="54" creationId="{D17787F1-F453-AADA-2EFF-9C5C72C4111F}"/>
          </ac:spMkLst>
        </pc:spChg>
        <pc:spChg chg="add mod">
          <ac:chgData name="Jakub Dylag (jd8g19)" userId="7e29cc7f-def3-4159-add3-3c440b2fa137" providerId="ADAL" clId="{F7BFC447-5AF2-4AED-A9F3-77BCA274732D}" dt="2023-03-27T16:11:42.752" v="723" actId="207"/>
          <ac:spMkLst>
            <pc:docMk/>
            <pc:sldMk cId="1218040739" sldId="299"/>
            <ac:spMk id="55" creationId="{03A780C2-183F-90F8-239D-DB37F9A74DAB}"/>
          </ac:spMkLst>
        </pc:spChg>
        <pc:grpChg chg="add del">
          <ac:chgData name="Jakub Dylag (jd8g19)" userId="7e29cc7f-def3-4159-add3-3c440b2fa137" providerId="ADAL" clId="{F7BFC447-5AF2-4AED-A9F3-77BCA274732D}" dt="2023-03-27T15:35:55.702" v="317"/>
          <ac:grpSpMkLst>
            <pc:docMk/>
            <pc:sldMk cId="1218040739" sldId="299"/>
            <ac:grpSpMk id="14" creationId="{6AD0D387-1584-4477-B5F8-52B50D4F2205}"/>
          </ac:grpSpMkLst>
        </pc:grpChg>
        <pc:picChg chg="del">
          <ac:chgData name="Jakub Dylag (jd8g19)" userId="7e29cc7f-def3-4159-add3-3c440b2fa137" providerId="ADAL" clId="{F7BFC447-5AF2-4AED-A9F3-77BCA274732D}" dt="2023-03-27T15:32:11.408" v="182" actId="478"/>
          <ac:picMkLst>
            <pc:docMk/>
            <pc:sldMk cId="1218040739" sldId="299"/>
            <ac:picMk id="3" creationId="{5A8069B2-93D1-4C53-0599-FA982A166F72}"/>
          </ac:picMkLst>
        </pc:picChg>
        <pc:picChg chg="add mod">
          <ac:chgData name="Jakub Dylag (jd8g19)" userId="7e29cc7f-def3-4159-add3-3c440b2fa137" providerId="ADAL" clId="{F7BFC447-5AF2-4AED-A9F3-77BCA274732D}" dt="2023-03-27T15:32:36.882" v="196" actId="1076"/>
          <ac:picMkLst>
            <pc:docMk/>
            <pc:sldMk cId="1218040739" sldId="299"/>
            <ac:picMk id="4" creationId="{BE7115F6-0777-D56B-B488-31639B293D63}"/>
          </ac:picMkLst>
        </pc:picChg>
        <pc:picChg chg="del">
          <ac:chgData name="Jakub Dylag (jd8g19)" userId="7e29cc7f-def3-4159-add3-3c440b2fa137" providerId="ADAL" clId="{F7BFC447-5AF2-4AED-A9F3-77BCA274732D}" dt="2023-03-27T15:32:11.408" v="182" actId="478"/>
          <ac:picMkLst>
            <pc:docMk/>
            <pc:sldMk cId="1218040739" sldId="299"/>
            <ac:picMk id="5" creationId="{BE9672DB-8B81-C61C-9858-B0B9404F9061}"/>
          </ac:picMkLst>
        </pc:picChg>
        <pc:picChg chg="del">
          <ac:chgData name="Jakub Dylag (jd8g19)" userId="7e29cc7f-def3-4159-add3-3c440b2fa137" providerId="ADAL" clId="{F7BFC447-5AF2-4AED-A9F3-77BCA274732D}" dt="2023-03-27T15:32:11.408" v="182" actId="478"/>
          <ac:picMkLst>
            <pc:docMk/>
            <pc:sldMk cId="1218040739" sldId="299"/>
            <ac:picMk id="7" creationId="{BF0F06C6-9C22-6AAD-ABEE-5A3F406B7227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218040739" sldId="299"/>
            <ac:picMk id="9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218040739" sldId="299"/>
            <ac:picMk id="12" creationId="{AF0552B8-DE8C-40DF-B29F-1728E6A10619}"/>
          </ac:picMkLst>
        </pc:picChg>
        <pc:picChg chg="del">
          <ac:chgData name="Jakub Dylag (jd8g19)" userId="7e29cc7f-def3-4159-add3-3c440b2fa137" providerId="ADAL" clId="{F7BFC447-5AF2-4AED-A9F3-77BCA274732D}" dt="2023-03-27T15:32:11.408" v="182" actId="478"/>
          <ac:picMkLst>
            <pc:docMk/>
            <pc:sldMk cId="1218040739" sldId="299"/>
            <ac:picMk id="13" creationId="{51419C58-AC18-02AE-4B50-E13C26E9EBB3}"/>
          </ac:picMkLst>
        </pc:picChg>
        <pc:picChg chg="del">
          <ac:chgData name="Jakub Dylag (jd8g19)" userId="7e29cc7f-def3-4159-add3-3c440b2fa137" providerId="ADAL" clId="{F7BFC447-5AF2-4AED-A9F3-77BCA274732D}" dt="2023-03-27T15:32:11.408" v="182" actId="478"/>
          <ac:picMkLst>
            <pc:docMk/>
            <pc:sldMk cId="1218040739" sldId="299"/>
            <ac:picMk id="15" creationId="{80CFB71E-F3D3-AEF8-9B46-0B4E198A8DE3}"/>
          </ac:picMkLst>
        </pc:picChg>
        <pc:cxnChg chg="add mod">
          <ac:chgData name="Jakub Dylag (jd8g19)" userId="7e29cc7f-def3-4159-add3-3c440b2fa137" providerId="ADAL" clId="{F7BFC447-5AF2-4AED-A9F3-77BCA274732D}" dt="2023-03-27T15:32:35.295" v="195" actId="14100"/>
          <ac:cxnSpMkLst>
            <pc:docMk/>
            <pc:sldMk cId="1218040739" sldId="299"/>
            <ac:cxnSpMk id="19" creationId="{0090E00B-30B0-5955-57F0-96546DFB655C}"/>
          </ac:cxnSpMkLst>
        </pc:cxnChg>
      </pc:sldChg>
      <pc:sldChg chg="delSp add del setBg delDesignElem">
        <pc:chgData name="Jakub Dylag (jd8g19)" userId="7e29cc7f-def3-4159-add3-3c440b2fa137" providerId="ADAL" clId="{F7BFC447-5AF2-4AED-A9F3-77BCA274732D}" dt="2023-03-27T15:31:52.870" v="175" actId="47"/>
        <pc:sldMkLst>
          <pc:docMk/>
          <pc:sldMk cId="2659834417" sldId="299"/>
        </pc:sldMkLst>
        <pc:spChg chg="del">
          <ac:chgData name="Jakub Dylag (jd8g19)" userId="7e29cc7f-def3-4159-add3-3c440b2fa137" providerId="ADAL" clId="{F7BFC447-5AF2-4AED-A9F3-77BCA274732D}" dt="2023-03-27T15:31:50.775" v="174"/>
          <ac:spMkLst>
            <pc:docMk/>
            <pc:sldMk cId="2659834417" sldId="299"/>
            <ac:spMk id="8" creationId="{6697F791-5FFA-4164-899F-EB52EA72B024}"/>
          </ac:spMkLst>
        </pc:spChg>
        <pc:spChg chg="del">
          <ac:chgData name="Jakub Dylag (jd8g19)" userId="7e29cc7f-def3-4159-add3-3c440b2fa137" providerId="ADAL" clId="{F7BFC447-5AF2-4AED-A9F3-77BCA274732D}" dt="2023-03-27T15:31:50.775" v="174"/>
          <ac:spMkLst>
            <pc:docMk/>
            <pc:sldMk cId="2659834417" sldId="299"/>
            <ac:spMk id="10" creationId="{B773AB25-A422-41AA-9737-5E04C1966DE1}"/>
          </ac:spMkLst>
        </pc:spChg>
        <pc:grpChg chg="del">
          <ac:chgData name="Jakub Dylag (jd8g19)" userId="7e29cc7f-def3-4159-add3-3c440b2fa137" providerId="ADAL" clId="{F7BFC447-5AF2-4AED-A9F3-77BCA274732D}" dt="2023-03-27T15:31:50.775" v="174"/>
          <ac:grpSpMkLst>
            <pc:docMk/>
            <pc:sldMk cId="2659834417" sldId="299"/>
            <ac:grpSpMk id="14" creationId="{6AD0D387-1584-4477-B5F8-52B50D4F2205}"/>
          </ac:grpSpMkLst>
        </pc:grpChg>
        <pc:picChg chg="del">
          <ac:chgData name="Jakub Dylag (jd8g19)" userId="7e29cc7f-def3-4159-add3-3c440b2fa137" providerId="ADAL" clId="{F7BFC447-5AF2-4AED-A9F3-77BCA274732D}" dt="2023-03-27T15:31:50.775" v="174"/>
          <ac:picMkLst>
            <pc:docMk/>
            <pc:sldMk cId="2659834417" sldId="299"/>
            <ac:picMk id="9" creationId="{4E28A1A9-FB81-4816-AAEA-C3B430946951}"/>
          </ac:picMkLst>
        </pc:picChg>
        <pc:picChg chg="del">
          <ac:chgData name="Jakub Dylag (jd8g19)" userId="7e29cc7f-def3-4159-add3-3c440b2fa137" providerId="ADAL" clId="{F7BFC447-5AF2-4AED-A9F3-77BCA274732D}" dt="2023-03-27T15:31:50.775" v="174"/>
          <ac:picMkLst>
            <pc:docMk/>
            <pc:sldMk cId="2659834417" sldId="299"/>
            <ac:picMk id="12" creationId="{AF0552B8-DE8C-40DF-B29F-1728E6A10619}"/>
          </ac:picMkLst>
        </pc:picChg>
      </pc:sldChg>
      <pc:sldChg chg="addSp delSp modSp add mod delDesignElem">
        <pc:chgData name="Jakub Dylag (jd8g19)" userId="7e29cc7f-def3-4159-add3-3c440b2fa137" providerId="ADAL" clId="{F7BFC447-5AF2-4AED-A9F3-77BCA274732D}" dt="2023-03-27T16:12:04.697" v="730"/>
        <pc:sldMkLst>
          <pc:docMk/>
          <pc:sldMk cId="1787666057" sldId="300"/>
        </pc:sldMkLst>
        <pc:spChg chg="mod">
          <ac:chgData name="Jakub Dylag (jd8g19)" userId="7e29cc7f-def3-4159-add3-3c440b2fa137" providerId="ADAL" clId="{F7BFC447-5AF2-4AED-A9F3-77BCA274732D}" dt="2023-03-27T15:34:12.060" v="274" actId="1076"/>
          <ac:spMkLst>
            <pc:docMk/>
            <pc:sldMk cId="1787666057" sldId="300"/>
            <ac:spMk id="2" creationId="{2F31FF2A-DBE9-B0DC-7508-8651A6948075}"/>
          </ac:spMkLst>
        </pc:spChg>
        <pc:spChg chg="del mod">
          <ac:chgData name="Jakub Dylag (jd8g19)" userId="7e29cc7f-def3-4159-add3-3c440b2fa137" providerId="ADAL" clId="{F7BFC447-5AF2-4AED-A9F3-77BCA274732D}" dt="2023-03-27T16:12:04.445" v="729" actId="478"/>
          <ac:spMkLst>
            <pc:docMk/>
            <pc:sldMk cId="1787666057" sldId="300"/>
            <ac:spMk id="6" creationId="{67A45F65-8E0A-02F0-330A-4FFD907E6183}"/>
          </ac:spMkLst>
        </pc:spChg>
        <pc:spChg chg="add mod">
          <ac:chgData name="Jakub Dylag (jd8g19)" userId="7e29cc7f-def3-4159-add3-3c440b2fa137" providerId="ADAL" clId="{F7BFC447-5AF2-4AED-A9F3-77BCA274732D}" dt="2023-03-27T16:12:04.697" v="730"/>
          <ac:spMkLst>
            <pc:docMk/>
            <pc:sldMk cId="1787666057" sldId="300"/>
            <ac:spMk id="7" creationId="{989CB14A-283D-5B64-1879-66F083970030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787666057" sldId="300"/>
            <ac:spMk id="8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1787666057" sldId="300"/>
            <ac:spMk id="10" creationId="{B773AB25-A422-41AA-9737-5E04C1966DE1}"/>
          </ac:spMkLst>
        </pc:spChg>
        <pc:grpChg chg="add del">
          <ac:chgData name="Jakub Dylag (jd8g19)" userId="7e29cc7f-def3-4159-add3-3c440b2fa137" providerId="ADAL" clId="{F7BFC447-5AF2-4AED-A9F3-77BCA274732D}" dt="2023-03-27T15:35:55.702" v="317"/>
          <ac:grpSpMkLst>
            <pc:docMk/>
            <pc:sldMk cId="1787666057" sldId="300"/>
            <ac:grpSpMk id="14" creationId="{6AD0D387-1584-4477-B5F8-52B50D4F2205}"/>
          </ac:grpSpMkLst>
        </pc:grpChg>
        <pc:picChg chg="add mod">
          <ac:chgData name="Jakub Dylag (jd8g19)" userId="7e29cc7f-def3-4159-add3-3c440b2fa137" providerId="ADAL" clId="{F7BFC447-5AF2-4AED-A9F3-77BCA274732D}" dt="2023-03-27T15:34:18.470" v="276" actId="1076"/>
          <ac:picMkLst>
            <pc:docMk/>
            <pc:sldMk cId="1787666057" sldId="300"/>
            <ac:picMk id="3" creationId="{8C6AE92E-DBC9-EBEB-26C2-B81156189E41}"/>
          </ac:picMkLst>
        </pc:picChg>
        <pc:picChg chg="del">
          <ac:chgData name="Jakub Dylag (jd8g19)" userId="7e29cc7f-def3-4159-add3-3c440b2fa137" providerId="ADAL" clId="{F7BFC447-5AF2-4AED-A9F3-77BCA274732D}" dt="2023-03-27T15:33:53.079" v="264" actId="478"/>
          <ac:picMkLst>
            <pc:docMk/>
            <pc:sldMk cId="1787666057" sldId="300"/>
            <ac:picMk id="4" creationId="{6300FC19-D265-7FE1-4205-5BFA05022BD9}"/>
          </ac:picMkLst>
        </pc:picChg>
        <pc:picChg chg="add del mod">
          <ac:chgData name="Jakub Dylag (jd8g19)" userId="7e29cc7f-def3-4159-add3-3c440b2fa137" providerId="ADAL" clId="{F7BFC447-5AF2-4AED-A9F3-77BCA274732D}" dt="2023-03-27T15:34:47.918" v="283" actId="478"/>
          <ac:picMkLst>
            <pc:docMk/>
            <pc:sldMk cId="1787666057" sldId="300"/>
            <ac:picMk id="5" creationId="{C5934E2E-91A1-95AF-4EB6-FEC15CDA150C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787666057" sldId="300"/>
            <ac:picMk id="9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1787666057" sldId="300"/>
            <ac:picMk id="12" creationId="{AF0552B8-DE8C-40DF-B29F-1728E6A10619}"/>
          </ac:picMkLst>
        </pc:picChg>
      </pc:sldChg>
      <pc:sldChg chg="addSp delSp modSp add mod delDesignElem">
        <pc:chgData name="Jakub Dylag (jd8g19)" userId="7e29cc7f-def3-4159-add3-3c440b2fa137" providerId="ADAL" clId="{F7BFC447-5AF2-4AED-A9F3-77BCA274732D}" dt="2023-03-27T16:12:09.652" v="732"/>
        <pc:sldMkLst>
          <pc:docMk/>
          <pc:sldMk cId="4153404573" sldId="301"/>
        </pc:sldMkLst>
        <pc:spChg chg="add mod">
          <ac:chgData name="Jakub Dylag (jd8g19)" userId="7e29cc7f-def3-4159-add3-3c440b2fa137" providerId="ADAL" clId="{F7BFC447-5AF2-4AED-A9F3-77BCA274732D}" dt="2023-03-27T16:12:09.652" v="732"/>
          <ac:spMkLst>
            <pc:docMk/>
            <pc:sldMk cId="4153404573" sldId="301"/>
            <ac:spMk id="4" creationId="{906A4329-558B-EEEE-CC6B-B8F09044B911}"/>
          </ac:spMkLst>
        </pc:spChg>
        <pc:spChg chg="del">
          <ac:chgData name="Jakub Dylag (jd8g19)" userId="7e29cc7f-def3-4159-add3-3c440b2fa137" providerId="ADAL" clId="{F7BFC447-5AF2-4AED-A9F3-77BCA274732D}" dt="2023-03-27T16:12:09.133" v="731" actId="478"/>
          <ac:spMkLst>
            <pc:docMk/>
            <pc:sldMk cId="4153404573" sldId="301"/>
            <ac:spMk id="6" creationId="{67A45F65-8E0A-02F0-330A-4FFD907E6183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4153404573" sldId="301"/>
            <ac:spMk id="8" creationId="{6697F791-5FFA-4164-899F-EB52EA72B024}"/>
          </ac:spMkLst>
        </pc:spChg>
        <pc:spChg chg="add del">
          <ac:chgData name="Jakub Dylag (jd8g19)" userId="7e29cc7f-def3-4159-add3-3c440b2fa137" providerId="ADAL" clId="{F7BFC447-5AF2-4AED-A9F3-77BCA274732D}" dt="2023-03-27T15:35:55.702" v="317"/>
          <ac:spMkLst>
            <pc:docMk/>
            <pc:sldMk cId="4153404573" sldId="301"/>
            <ac:spMk id="10" creationId="{B773AB25-A422-41AA-9737-5E04C1966DE1}"/>
          </ac:spMkLst>
        </pc:spChg>
        <pc:grpChg chg="add del">
          <ac:chgData name="Jakub Dylag (jd8g19)" userId="7e29cc7f-def3-4159-add3-3c440b2fa137" providerId="ADAL" clId="{F7BFC447-5AF2-4AED-A9F3-77BCA274732D}" dt="2023-03-27T15:35:55.702" v="317"/>
          <ac:grpSpMkLst>
            <pc:docMk/>
            <pc:sldMk cId="4153404573" sldId="301"/>
            <ac:grpSpMk id="14" creationId="{6AD0D387-1584-4477-B5F8-52B50D4F2205}"/>
          </ac:grpSpMkLst>
        </pc:grpChg>
        <pc:picChg chg="mod">
          <ac:chgData name="Jakub Dylag (jd8g19)" userId="7e29cc7f-def3-4159-add3-3c440b2fa137" providerId="ADAL" clId="{F7BFC447-5AF2-4AED-A9F3-77BCA274732D}" dt="2023-03-27T15:35:26.318" v="308" actId="1035"/>
          <ac:picMkLst>
            <pc:docMk/>
            <pc:sldMk cId="4153404573" sldId="301"/>
            <ac:picMk id="3" creationId="{8C6AE92E-DBC9-EBEB-26C2-B81156189E41}"/>
          </ac:picMkLst>
        </pc:picChg>
        <pc:picChg chg="mod">
          <ac:chgData name="Jakub Dylag (jd8g19)" userId="7e29cc7f-def3-4159-add3-3c440b2fa137" providerId="ADAL" clId="{F7BFC447-5AF2-4AED-A9F3-77BCA274732D}" dt="2023-03-27T15:35:24.690" v="306" actId="1076"/>
          <ac:picMkLst>
            <pc:docMk/>
            <pc:sldMk cId="4153404573" sldId="301"/>
            <ac:picMk id="5" creationId="{C5934E2E-91A1-95AF-4EB6-FEC15CDA150C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4153404573" sldId="301"/>
            <ac:picMk id="9" creationId="{4E28A1A9-FB81-4816-AAEA-C3B430946951}"/>
          </ac:picMkLst>
        </pc:picChg>
        <pc:picChg chg="add del">
          <ac:chgData name="Jakub Dylag (jd8g19)" userId="7e29cc7f-def3-4159-add3-3c440b2fa137" providerId="ADAL" clId="{F7BFC447-5AF2-4AED-A9F3-77BCA274732D}" dt="2023-03-27T15:35:55.702" v="317"/>
          <ac:picMkLst>
            <pc:docMk/>
            <pc:sldMk cId="4153404573" sldId="301"/>
            <ac:picMk id="12" creationId="{AF0552B8-DE8C-40DF-B29F-1728E6A10619}"/>
          </ac:picMkLst>
        </pc:picChg>
      </pc:sldChg>
      <pc:sldChg chg="addSp delSp modSp add mod ord">
        <pc:chgData name="Jakub Dylag (jd8g19)" userId="7e29cc7f-def3-4159-add3-3c440b2fa137" providerId="ADAL" clId="{F7BFC447-5AF2-4AED-A9F3-77BCA274732D}" dt="2023-03-27T16:04:22.284" v="682" actId="1076"/>
        <pc:sldMkLst>
          <pc:docMk/>
          <pc:sldMk cId="2507569529" sldId="302"/>
        </pc:sldMkLst>
        <pc:spChg chg="mod">
          <ac:chgData name="Jakub Dylag (jd8g19)" userId="7e29cc7f-def3-4159-add3-3c440b2fa137" providerId="ADAL" clId="{F7BFC447-5AF2-4AED-A9F3-77BCA274732D}" dt="2023-03-27T16:04:22.284" v="682" actId="1076"/>
          <ac:spMkLst>
            <pc:docMk/>
            <pc:sldMk cId="2507569529" sldId="302"/>
            <ac:spMk id="2" creationId="{77E5E639-50A6-A0BD-9309-98509D669B55}"/>
          </ac:spMkLst>
        </pc:spChg>
        <pc:spChg chg="add del">
          <ac:chgData name="Jakub Dylag (jd8g19)" userId="7e29cc7f-def3-4159-add3-3c440b2fa137" providerId="ADAL" clId="{F7BFC447-5AF2-4AED-A9F3-77BCA274732D}" dt="2023-03-27T15:54:48.092" v="452"/>
          <ac:spMkLst>
            <pc:docMk/>
            <pc:sldMk cId="2507569529" sldId="302"/>
            <ac:spMk id="9" creationId="{059E805E-F6F7-0EBE-F3B6-307F9477C65F}"/>
          </ac:spMkLst>
        </pc:spChg>
        <pc:spChg chg="add del">
          <ac:chgData name="Jakub Dylag (jd8g19)" userId="7e29cc7f-def3-4159-add3-3c440b2fa137" providerId="ADAL" clId="{F7BFC447-5AF2-4AED-A9F3-77BCA274732D}" dt="2023-03-27T15:55:03.245" v="456"/>
          <ac:spMkLst>
            <pc:docMk/>
            <pc:sldMk cId="2507569529" sldId="302"/>
            <ac:spMk id="10" creationId="{7E625843-71B4-3049-6DF7-7DEAE71096CE}"/>
          </ac:spMkLst>
        </pc:spChg>
        <pc:spChg chg="add del">
          <ac:chgData name="Jakub Dylag (jd8g19)" userId="7e29cc7f-def3-4159-add3-3c440b2fa137" providerId="ADAL" clId="{F7BFC447-5AF2-4AED-A9F3-77BCA274732D}" dt="2023-03-27T15:55:57.605" v="489"/>
          <ac:spMkLst>
            <pc:docMk/>
            <pc:sldMk cId="2507569529" sldId="302"/>
            <ac:spMk id="15" creationId="{C47AB6C1-C3D9-7B27-A041-7BA3314C50FC}"/>
          </ac:spMkLst>
        </pc:spChg>
        <pc:spChg chg="add del">
          <ac:chgData name="Jakub Dylag (jd8g19)" userId="7e29cc7f-def3-4159-add3-3c440b2fa137" providerId="ADAL" clId="{F7BFC447-5AF2-4AED-A9F3-77BCA274732D}" dt="2023-03-27T15:56:36.170" v="498"/>
          <ac:spMkLst>
            <pc:docMk/>
            <pc:sldMk cId="2507569529" sldId="302"/>
            <ac:spMk id="17" creationId="{163BA139-A11A-2547-1A4F-5A7E410A8560}"/>
          </ac:spMkLst>
        </pc:spChg>
        <pc:spChg chg="add mod ord">
          <ac:chgData name="Jakub Dylag (jd8g19)" userId="7e29cc7f-def3-4159-add3-3c440b2fa137" providerId="ADAL" clId="{F7BFC447-5AF2-4AED-A9F3-77BCA274732D}" dt="2023-03-27T15:57:53.441" v="519" actId="208"/>
          <ac:spMkLst>
            <pc:docMk/>
            <pc:sldMk cId="2507569529" sldId="302"/>
            <ac:spMk id="19" creationId="{5AF46CEA-94E6-0D13-8F79-B67502030B82}"/>
          </ac:spMkLst>
        </pc:spChg>
        <pc:picChg chg="add del mod">
          <ac:chgData name="Jakub Dylag (jd8g19)" userId="7e29cc7f-def3-4159-add3-3c440b2fa137" providerId="ADAL" clId="{F7BFC447-5AF2-4AED-A9F3-77BCA274732D}" dt="2023-03-27T15:55:29.805" v="477" actId="21"/>
          <ac:picMkLst>
            <pc:docMk/>
            <pc:sldMk cId="2507569529" sldId="302"/>
            <ac:picMk id="3" creationId="{28ADA4EB-2525-3B49-6713-5C604E3A023D}"/>
          </ac:picMkLst>
        </pc:picChg>
        <pc:picChg chg="del">
          <ac:chgData name="Jakub Dylag (jd8g19)" userId="7e29cc7f-def3-4159-add3-3c440b2fa137" providerId="ADAL" clId="{F7BFC447-5AF2-4AED-A9F3-77BCA274732D}" dt="2023-03-27T15:46:18.911" v="427" actId="478"/>
          <ac:picMkLst>
            <pc:docMk/>
            <pc:sldMk cId="2507569529" sldId="302"/>
            <ac:picMk id="4" creationId="{37801404-BBEB-353A-4C00-C4E8670DFA91}"/>
          </ac:picMkLst>
        </pc:picChg>
        <pc:picChg chg="del">
          <ac:chgData name="Jakub Dylag (jd8g19)" userId="7e29cc7f-def3-4159-add3-3c440b2fa137" providerId="ADAL" clId="{F7BFC447-5AF2-4AED-A9F3-77BCA274732D}" dt="2023-03-27T15:46:18.911" v="427" actId="478"/>
          <ac:picMkLst>
            <pc:docMk/>
            <pc:sldMk cId="2507569529" sldId="302"/>
            <ac:picMk id="5" creationId="{4BBF496A-7F69-8471-34AC-F4B7492E503E}"/>
          </ac:picMkLst>
        </pc:picChg>
        <pc:picChg chg="del">
          <ac:chgData name="Jakub Dylag (jd8g19)" userId="7e29cc7f-def3-4159-add3-3c440b2fa137" providerId="ADAL" clId="{F7BFC447-5AF2-4AED-A9F3-77BCA274732D}" dt="2023-03-27T15:46:18.911" v="427" actId="478"/>
          <ac:picMkLst>
            <pc:docMk/>
            <pc:sldMk cId="2507569529" sldId="302"/>
            <ac:picMk id="6" creationId="{05B4943C-F1CE-352E-0A7A-66AC2227EEAD}"/>
          </ac:picMkLst>
        </pc:picChg>
        <pc:picChg chg="del">
          <ac:chgData name="Jakub Dylag (jd8g19)" userId="7e29cc7f-def3-4159-add3-3c440b2fa137" providerId="ADAL" clId="{F7BFC447-5AF2-4AED-A9F3-77BCA274732D}" dt="2023-03-27T15:46:18.911" v="427" actId="478"/>
          <ac:picMkLst>
            <pc:docMk/>
            <pc:sldMk cId="2507569529" sldId="302"/>
            <ac:picMk id="7" creationId="{B71AF021-FF37-4C82-58E4-F63C30B3D2DC}"/>
          </ac:picMkLst>
        </pc:picChg>
        <pc:picChg chg="add del mod">
          <ac:chgData name="Jakub Dylag (jd8g19)" userId="7e29cc7f-def3-4159-add3-3c440b2fa137" providerId="ADAL" clId="{F7BFC447-5AF2-4AED-A9F3-77BCA274732D}" dt="2023-03-27T15:55:29.805" v="477" actId="21"/>
          <ac:picMkLst>
            <pc:docMk/>
            <pc:sldMk cId="2507569529" sldId="302"/>
            <ac:picMk id="8" creationId="{67880A90-CDEC-53BA-239B-C921AC88129B}"/>
          </ac:picMkLst>
        </pc:picChg>
        <pc:picChg chg="add del mod">
          <ac:chgData name="Jakub Dylag (jd8g19)" userId="7e29cc7f-def3-4159-add3-3c440b2fa137" providerId="ADAL" clId="{F7BFC447-5AF2-4AED-A9F3-77BCA274732D}" dt="2023-03-27T15:55:21.388" v="472"/>
          <ac:picMkLst>
            <pc:docMk/>
            <pc:sldMk cId="2507569529" sldId="302"/>
            <ac:picMk id="12" creationId="{38F03B34-FD70-2CC5-0C9E-4A1A3B06E92F}"/>
          </ac:picMkLst>
        </pc:picChg>
        <pc:picChg chg="add del mod">
          <ac:chgData name="Jakub Dylag (jd8g19)" userId="7e29cc7f-def3-4159-add3-3c440b2fa137" providerId="ADAL" clId="{F7BFC447-5AF2-4AED-A9F3-77BCA274732D}" dt="2023-03-27T15:55:53.346" v="487"/>
          <ac:picMkLst>
            <pc:docMk/>
            <pc:sldMk cId="2507569529" sldId="302"/>
            <ac:picMk id="13" creationId="{03B28981-7766-5EA2-80E9-F8D69E9642A0}"/>
          </ac:picMkLst>
        </pc:picChg>
        <pc:picChg chg="add del mod">
          <ac:chgData name="Jakub Dylag (jd8g19)" userId="7e29cc7f-def3-4159-add3-3c440b2fa137" providerId="ADAL" clId="{F7BFC447-5AF2-4AED-A9F3-77BCA274732D}" dt="2023-03-27T15:55:53.346" v="487"/>
          <ac:picMkLst>
            <pc:docMk/>
            <pc:sldMk cId="2507569529" sldId="302"/>
            <ac:picMk id="14" creationId="{764E1B70-2ACE-7291-0F7A-1FDA4FE43B19}"/>
          </ac:picMkLst>
        </pc:picChg>
        <pc:picChg chg="add mod modCrop">
          <ac:chgData name="Jakub Dylag (jd8g19)" userId="7e29cc7f-def3-4159-add3-3c440b2fa137" providerId="ADAL" clId="{F7BFC447-5AF2-4AED-A9F3-77BCA274732D}" dt="2023-03-27T16:03:27.531" v="609" actId="1038"/>
          <ac:picMkLst>
            <pc:docMk/>
            <pc:sldMk cId="2507569529" sldId="302"/>
            <ac:picMk id="16" creationId="{55522FA0-496B-9AA8-136F-81276706727C}"/>
          </ac:picMkLst>
        </pc:picChg>
        <pc:picChg chg="add mod">
          <ac:chgData name="Jakub Dylag (jd8g19)" userId="7e29cc7f-def3-4159-add3-3c440b2fa137" providerId="ADAL" clId="{F7BFC447-5AF2-4AED-A9F3-77BCA274732D}" dt="2023-03-27T16:03:41.530" v="632" actId="14100"/>
          <ac:picMkLst>
            <pc:docMk/>
            <pc:sldMk cId="2507569529" sldId="302"/>
            <ac:picMk id="18" creationId="{9E68579E-53D6-6280-1FF0-0CB9205633A5}"/>
          </ac:picMkLst>
        </pc:picChg>
        <pc:picChg chg="add mod">
          <ac:chgData name="Jakub Dylag (jd8g19)" userId="7e29cc7f-def3-4159-add3-3c440b2fa137" providerId="ADAL" clId="{F7BFC447-5AF2-4AED-A9F3-77BCA274732D}" dt="2023-03-27T16:03:15.538" v="589" actId="1037"/>
          <ac:picMkLst>
            <pc:docMk/>
            <pc:sldMk cId="2507569529" sldId="302"/>
            <ac:picMk id="1026" creationId="{BBF28A85-8CD2-37F3-2900-22935A9FAC5C}"/>
          </ac:picMkLst>
        </pc:picChg>
        <pc:picChg chg="add mod">
          <ac:chgData name="Jakub Dylag (jd8g19)" userId="7e29cc7f-def3-4159-add3-3c440b2fa137" providerId="ADAL" clId="{F7BFC447-5AF2-4AED-A9F3-77BCA274732D}" dt="2023-03-27T16:03:49.935" v="635" actId="14100"/>
          <ac:picMkLst>
            <pc:docMk/>
            <pc:sldMk cId="2507569529" sldId="302"/>
            <ac:picMk id="1036" creationId="{9E9E9C46-90D8-E170-F40D-1354C88C4103}"/>
          </ac:picMkLst>
        </pc:picChg>
        <pc:picChg chg="add mod">
          <ac:chgData name="Jakub Dylag (jd8g19)" userId="7e29cc7f-def3-4159-add3-3c440b2fa137" providerId="ADAL" clId="{F7BFC447-5AF2-4AED-A9F3-77BCA274732D}" dt="2023-03-27T16:04:13.809" v="681" actId="1037"/>
          <ac:picMkLst>
            <pc:docMk/>
            <pc:sldMk cId="2507569529" sldId="302"/>
            <ac:picMk id="1038" creationId="{C76A7ECE-7672-AA44-BD38-C6C2D98A0D52}"/>
          </ac:picMkLst>
        </pc:picChg>
        <pc:picChg chg="add mod">
          <ac:chgData name="Jakub Dylag (jd8g19)" userId="7e29cc7f-def3-4159-add3-3c440b2fa137" providerId="ADAL" clId="{F7BFC447-5AF2-4AED-A9F3-77BCA274732D}" dt="2023-03-27T16:03:22.619" v="605" actId="1036"/>
          <ac:picMkLst>
            <pc:docMk/>
            <pc:sldMk cId="2507569529" sldId="302"/>
            <ac:picMk id="1040" creationId="{9642FF7A-8361-3177-2EB1-F66D60F23A7D}"/>
          </ac:picMkLst>
        </pc:picChg>
      </pc:sldChg>
      <pc:sldChg chg="addSp delSp modSp new del mod modShow">
        <pc:chgData name="Jakub Dylag (jd8g19)" userId="7e29cc7f-def3-4159-add3-3c440b2fa137" providerId="ADAL" clId="{F7BFC447-5AF2-4AED-A9F3-77BCA274732D}" dt="2023-03-27T16:10:47.189" v="709" actId="2696"/>
        <pc:sldMkLst>
          <pc:docMk/>
          <pc:sldMk cId="627184148" sldId="303"/>
        </pc:sldMkLst>
        <pc:spChg chg="del">
          <ac:chgData name="Jakub Dylag (jd8g19)" userId="7e29cc7f-def3-4159-add3-3c440b2fa137" providerId="ADAL" clId="{F7BFC447-5AF2-4AED-A9F3-77BCA274732D}" dt="2023-03-27T15:55:42.808" v="483" actId="478"/>
          <ac:spMkLst>
            <pc:docMk/>
            <pc:sldMk cId="627184148" sldId="303"/>
            <ac:spMk id="2" creationId="{90C1D4AD-7A2F-416D-0A3A-62B302EDB766}"/>
          </ac:spMkLst>
        </pc:spChg>
        <pc:spChg chg="del">
          <ac:chgData name="Jakub Dylag (jd8g19)" userId="7e29cc7f-def3-4159-add3-3c440b2fa137" providerId="ADAL" clId="{F7BFC447-5AF2-4AED-A9F3-77BCA274732D}" dt="2023-03-27T15:55:42.808" v="483" actId="478"/>
          <ac:spMkLst>
            <pc:docMk/>
            <pc:sldMk cId="627184148" sldId="303"/>
            <ac:spMk id="3" creationId="{50C9C59F-9FF8-5400-1C4B-C95A6E557CBD}"/>
          </ac:spMkLst>
        </pc:spChg>
        <pc:picChg chg="add mod">
          <ac:chgData name="Jakub Dylag (jd8g19)" userId="7e29cc7f-def3-4159-add3-3c440b2fa137" providerId="ADAL" clId="{F7BFC447-5AF2-4AED-A9F3-77BCA274732D}" dt="2023-03-27T15:55:43.132" v="484"/>
          <ac:picMkLst>
            <pc:docMk/>
            <pc:sldMk cId="627184148" sldId="303"/>
            <ac:picMk id="4" creationId="{F70AB0A6-B265-C1F3-552A-F37CCA8B1146}"/>
          </ac:picMkLst>
        </pc:picChg>
        <pc:picChg chg="add mod">
          <ac:chgData name="Jakub Dylag (jd8g19)" userId="7e29cc7f-def3-4159-add3-3c440b2fa137" providerId="ADAL" clId="{F7BFC447-5AF2-4AED-A9F3-77BCA274732D}" dt="2023-03-27T15:55:43.132" v="484"/>
          <ac:picMkLst>
            <pc:docMk/>
            <pc:sldMk cId="627184148" sldId="303"/>
            <ac:picMk id="5" creationId="{3A27E59D-45E4-1AA6-99AF-943614783E20}"/>
          </ac:picMkLst>
        </pc:picChg>
      </pc:sldChg>
      <pc:sldMasterChg chg="setBg">
        <pc:chgData name="Jakub Dylag (jd8g19)" userId="7e29cc7f-def3-4159-add3-3c440b2fa137" providerId="ADAL" clId="{F7BFC447-5AF2-4AED-A9F3-77BCA274732D}" dt="2023-03-27T15:20:11.290" v="41"/>
        <pc:sldMasterMkLst>
          <pc:docMk/>
          <pc:sldMasterMk cId="3388913694" sldId="2147484070"/>
        </pc:sldMasterMkLst>
      </pc:sldMasterChg>
    </pc:docChg>
  </pc:docChgLst>
  <pc:docChgLst>
    <pc:chgData name="Jakub Dylag (jd8g19)" userId="S::jd8g19@soton.ac.uk::7e29cc7f-def3-4159-add3-3c440b2fa137" providerId="AD" clId="Web-{A165F07F-DC93-0E5B-F61D-BEBDC16F2FED}"/>
    <pc:docChg chg="addSld modSld sldOrd">
      <pc:chgData name="Jakub Dylag (jd8g19)" userId="S::jd8g19@soton.ac.uk::7e29cc7f-def3-4159-add3-3c440b2fa137" providerId="AD" clId="Web-{A165F07F-DC93-0E5B-F61D-BEBDC16F2FED}" dt="2023-02-23T09:18:00.232" v="131" actId="1076"/>
      <pc:docMkLst>
        <pc:docMk/>
      </pc:docMkLst>
      <pc:sldChg chg="addSp delSp modSp">
        <pc:chgData name="Jakub Dylag (jd8g19)" userId="S::jd8g19@soton.ac.uk::7e29cc7f-def3-4159-add3-3c440b2fa137" providerId="AD" clId="Web-{A165F07F-DC93-0E5B-F61D-BEBDC16F2FED}" dt="2023-02-23T09:18:00.232" v="131" actId="1076"/>
        <pc:sldMkLst>
          <pc:docMk/>
          <pc:sldMk cId="1562859299" sldId="270"/>
        </pc:sldMkLst>
        <pc:spChg chg="add del">
          <ac:chgData name="Jakub Dylag (jd8g19)" userId="S::jd8g19@soton.ac.uk::7e29cc7f-def3-4159-add3-3c440b2fa137" providerId="AD" clId="Web-{A165F07F-DC93-0E5B-F61D-BEBDC16F2FED}" dt="2023-02-23T09:13:47.632" v="46"/>
          <ac:spMkLst>
            <pc:docMk/>
            <pc:sldMk cId="1562859299" sldId="270"/>
            <ac:spMk id="8" creationId="{8541A821-3741-1FC1-C8DE-FAE902A7CDB1}"/>
          </ac:spMkLst>
        </pc:spChg>
        <pc:spChg chg="add mod">
          <ac:chgData name="Jakub Dylag (jd8g19)" userId="S::jd8g19@soton.ac.uk::7e29cc7f-def3-4159-add3-3c440b2fa137" providerId="AD" clId="Web-{A165F07F-DC93-0E5B-F61D-BEBDC16F2FED}" dt="2023-02-23T09:18:00.232" v="131" actId="1076"/>
          <ac:spMkLst>
            <pc:docMk/>
            <pc:sldMk cId="1562859299" sldId="270"/>
            <ac:spMk id="9" creationId="{FC2AD973-186E-FA2B-C0C4-A20801CA7DE0}"/>
          </ac:spMkLst>
        </pc:spChg>
        <pc:spChg chg="add del mod">
          <ac:chgData name="Jakub Dylag (jd8g19)" userId="S::jd8g19@soton.ac.uk::7e29cc7f-def3-4159-add3-3c440b2fa137" providerId="AD" clId="Web-{A165F07F-DC93-0E5B-F61D-BEBDC16F2FED}" dt="2023-02-23T09:16:33.104" v="104"/>
          <ac:spMkLst>
            <pc:docMk/>
            <pc:sldMk cId="1562859299" sldId="270"/>
            <ac:spMk id="10" creationId="{AEDE50DB-C442-4448-25E0-ACBF352C90BE}"/>
          </ac:spMkLst>
        </pc:spChg>
        <pc:spChg chg="add mod ord">
          <ac:chgData name="Jakub Dylag (jd8g19)" userId="S::jd8g19@soton.ac.uk::7e29cc7f-def3-4159-add3-3c440b2fa137" providerId="AD" clId="Web-{A165F07F-DC93-0E5B-F61D-BEBDC16F2FED}" dt="2023-02-23T09:17:43.700" v="128" actId="1076"/>
          <ac:spMkLst>
            <pc:docMk/>
            <pc:sldMk cId="1562859299" sldId="270"/>
            <ac:spMk id="11" creationId="{F33ED635-B1BE-0DB7-87D2-B220EBC038A9}"/>
          </ac:spMkLst>
        </pc:spChg>
        <pc:spChg chg="add del mod">
          <ac:chgData name="Jakub Dylag (jd8g19)" userId="S::jd8g19@soton.ac.uk::7e29cc7f-def3-4159-add3-3c440b2fa137" providerId="AD" clId="Web-{A165F07F-DC93-0E5B-F61D-BEBDC16F2FED}" dt="2023-02-23T09:16:09.369" v="96"/>
          <ac:spMkLst>
            <pc:docMk/>
            <pc:sldMk cId="1562859299" sldId="270"/>
            <ac:spMk id="12" creationId="{31F2F6C9-09BF-22D5-901A-E19070721B84}"/>
          </ac:spMkLst>
        </pc:spChg>
        <pc:picChg chg="mod">
          <ac:chgData name="Jakub Dylag (jd8g19)" userId="S::jd8g19@soton.ac.uk::7e29cc7f-def3-4159-add3-3c440b2fa137" providerId="AD" clId="Web-{A165F07F-DC93-0E5B-F61D-BEBDC16F2FED}" dt="2023-02-23T09:12:33.068" v="43" actId="1076"/>
          <ac:picMkLst>
            <pc:docMk/>
            <pc:sldMk cId="1562859299" sldId="270"/>
            <ac:picMk id="2" creationId="{5485243D-79A8-D11F-AC54-34B696A2AD07}"/>
          </ac:picMkLst>
        </pc:picChg>
        <pc:picChg chg="del">
          <ac:chgData name="Jakub Dylag (jd8g19)" userId="S::jd8g19@soton.ac.uk::7e29cc7f-def3-4159-add3-3c440b2fa137" providerId="AD" clId="Web-{A165F07F-DC93-0E5B-F61D-BEBDC16F2FED}" dt="2023-02-23T09:12:14.676" v="39"/>
          <ac:picMkLst>
            <pc:docMk/>
            <pc:sldMk cId="1562859299" sldId="270"/>
            <ac:picMk id="3" creationId="{7C581852-62CD-1C6C-BB1F-7E82791E4B23}"/>
          </ac:picMkLst>
        </pc:picChg>
        <pc:picChg chg="mod ord">
          <ac:chgData name="Jakub Dylag (jd8g19)" userId="S::jd8g19@soton.ac.uk::7e29cc7f-def3-4159-add3-3c440b2fa137" providerId="AD" clId="Web-{A165F07F-DC93-0E5B-F61D-BEBDC16F2FED}" dt="2023-02-23T09:17:43.684" v="127" actId="1076"/>
          <ac:picMkLst>
            <pc:docMk/>
            <pc:sldMk cId="1562859299" sldId="270"/>
            <ac:picMk id="5" creationId="{4FEEAF18-89EB-EE71-C4A7-B34286348D07}"/>
          </ac:picMkLst>
        </pc:picChg>
      </pc:sldChg>
      <pc:sldChg chg="addSp delSp modSp new">
        <pc:chgData name="Jakub Dylag (jd8g19)" userId="S::jd8g19@soton.ac.uk::7e29cc7f-def3-4159-add3-3c440b2fa137" providerId="AD" clId="Web-{A165F07F-DC93-0E5B-F61D-BEBDC16F2FED}" dt="2023-02-23T09:10:13.705" v="33" actId="1076"/>
        <pc:sldMkLst>
          <pc:docMk/>
          <pc:sldMk cId="2988941899" sldId="289"/>
        </pc:sldMkLst>
        <pc:spChg chg="mod">
          <ac:chgData name="Jakub Dylag (jd8g19)" userId="S::jd8g19@soton.ac.uk::7e29cc7f-def3-4159-add3-3c440b2fa137" providerId="AD" clId="Web-{A165F07F-DC93-0E5B-F61D-BEBDC16F2FED}" dt="2023-02-23T09:09:06.063" v="11" actId="20577"/>
          <ac:spMkLst>
            <pc:docMk/>
            <pc:sldMk cId="2988941899" sldId="289"/>
            <ac:spMk id="2" creationId="{6547DFED-0882-9804-AC58-7CF6586C2BE7}"/>
          </ac:spMkLst>
        </pc:spChg>
        <pc:spChg chg="del">
          <ac:chgData name="Jakub Dylag (jd8g19)" userId="S::jd8g19@soton.ac.uk::7e29cc7f-def3-4159-add3-3c440b2fa137" providerId="AD" clId="Web-{A165F07F-DC93-0E5B-F61D-BEBDC16F2FED}" dt="2023-02-23T09:09:09.094" v="12"/>
          <ac:spMkLst>
            <pc:docMk/>
            <pc:sldMk cId="2988941899" sldId="289"/>
            <ac:spMk id="3" creationId="{7BEA1204-D077-3DDC-6C64-30BD6725393F}"/>
          </ac:spMkLst>
        </pc:spChg>
        <pc:spChg chg="add mod">
          <ac:chgData name="Jakub Dylag (jd8g19)" userId="S::jd8g19@soton.ac.uk::7e29cc7f-def3-4159-add3-3c440b2fa137" providerId="AD" clId="Web-{A165F07F-DC93-0E5B-F61D-BEBDC16F2FED}" dt="2023-02-23T09:10:13.705" v="33" actId="1076"/>
          <ac:spMkLst>
            <pc:docMk/>
            <pc:sldMk cId="2988941899" sldId="289"/>
            <ac:spMk id="5" creationId="{97319FC4-9751-DF0E-9D14-29B150832254}"/>
          </ac:spMkLst>
        </pc:spChg>
        <pc:picChg chg="add mod ord modCrop">
          <ac:chgData name="Jakub Dylag (jd8g19)" userId="S::jd8g19@soton.ac.uk::7e29cc7f-def3-4159-add3-3c440b2fa137" providerId="AD" clId="Web-{A165F07F-DC93-0E5B-F61D-BEBDC16F2FED}" dt="2023-02-23T09:10:09.455" v="32" actId="1076"/>
          <ac:picMkLst>
            <pc:docMk/>
            <pc:sldMk cId="2988941899" sldId="289"/>
            <ac:picMk id="4" creationId="{08EDAE70-A366-7B9A-5484-C086FFD6A488}"/>
          </ac:picMkLst>
        </pc:picChg>
      </pc:sldChg>
      <pc:sldChg chg="delSp modSp add ord replId">
        <pc:chgData name="Jakub Dylag (jd8g19)" userId="S::jd8g19@soton.ac.uk::7e29cc7f-def3-4159-add3-3c440b2fa137" providerId="AD" clId="Web-{A165F07F-DC93-0E5B-F61D-BEBDC16F2FED}" dt="2023-02-23T09:12:29.161" v="41" actId="1076"/>
        <pc:sldMkLst>
          <pc:docMk/>
          <pc:sldMk cId="489838691" sldId="290"/>
        </pc:sldMkLst>
        <pc:picChg chg="del">
          <ac:chgData name="Jakub Dylag (jd8g19)" userId="S::jd8g19@soton.ac.uk::7e29cc7f-def3-4159-add3-3c440b2fa137" providerId="AD" clId="Web-{A165F07F-DC93-0E5B-F61D-BEBDC16F2FED}" dt="2023-02-23T09:12:09.333" v="37"/>
          <ac:picMkLst>
            <pc:docMk/>
            <pc:sldMk cId="489838691" sldId="290"/>
            <ac:picMk id="2" creationId="{5485243D-79A8-D11F-AC54-34B696A2AD07}"/>
          </ac:picMkLst>
        </pc:picChg>
        <pc:picChg chg="mod">
          <ac:chgData name="Jakub Dylag (jd8g19)" userId="S::jd8g19@soton.ac.uk::7e29cc7f-def3-4159-add3-3c440b2fa137" providerId="AD" clId="Web-{A165F07F-DC93-0E5B-F61D-BEBDC16F2FED}" dt="2023-02-23T09:12:29.161" v="41" actId="1076"/>
          <ac:picMkLst>
            <pc:docMk/>
            <pc:sldMk cId="489838691" sldId="290"/>
            <ac:picMk id="3" creationId="{7C581852-62CD-1C6C-BB1F-7E82791E4B23}"/>
          </ac:picMkLst>
        </pc:picChg>
        <pc:picChg chg="mod">
          <ac:chgData name="Jakub Dylag (jd8g19)" userId="S::jd8g19@soton.ac.uk::7e29cc7f-def3-4159-add3-3c440b2fa137" providerId="AD" clId="Web-{A165F07F-DC93-0E5B-F61D-BEBDC16F2FED}" dt="2023-02-23T09:12:27.286" v="40" actId="1076"/>
          <ac:picMkLst>
            <pc:docMk/>
            <pc:sldMk cId="489838691" sldId="290"/>
            <ac:picMk id="5" creationId="{4FEEAF18-89EB-EE71-C4A7-B34286348D07}"/>
          </ac:picMkLst>
        </pc:picChg>
      </pc:sldChg>
    </pc:docChg>
  </pc:docChgLst>
  <pc:docChgLst>
    <pc:chgData name="Jakub Dylag (jd8g19)" userId="S::jd8g19@soton.ac.uk::7e29cc7f-def3-4159-add3-3c440b2fa137" providerId="AD" clId="Web-{7A38F876-449B-5A7F-0F59-51526180F3F0}"/>
    <pc:docChg chg="modSld">
      <pc:chgData name="Jakub Dylag (jd8g19)" userId="S::jd8g19@soton.ac.uk::7e29cc7f-def3-4159-add3-3c440b2fa137" providerId="AD" clId="Web-{7A38F876-449B-5A7F-0F59-51526180F3F0}" dt="2023-04-21T22:39:42" v="342"/>
      <pc:docMkLst>
        <pc:docMk/>
      </pc:docMkLst>
      <pc:sldChg chg="modNotes">
        <pc:chgData name="Jakub Dylag (jd8g19)" userId="S::jd8g19@soton.ac.uk::7e29cc7f-def3-4159-add3-3c440b2fa137" providerId="AD" clId="Web-{7A38F876-449B-5A7F-0F59-51526180F3F0}" dt="2023-04-21T22:32:08.501" v="154"/>
        <pc:sldMkLst>
          <pc:docMk/>
          <pc:sldMk cId="1954101244" sldId="265"/>
        </pc:sldMkLst>
      </pc:sldChg>
      <pc:sldChg chg="modNotes">
        <pc:chgData name="Jakub Dylag (jd8g19)" userId="S::jd8g19@soton.ac.uk::7e29cc7f-def3-4159-add3-3c440b2fa137" providerId="AD" clId="Web-{7A38F876-449B-5A7F-0F59-51526180F3F0}" dt="2023-04-21T22:31:48.110" v="127"/>
        <pc:sldMkLst>
          <pc:docMk/>
          <pc:sldMk cId="397015721" sldId="266"/>
        </pc:sldMkLst>
      </pc:sldChg>
      <pc:sldChg chg="addSp delSp modSp modNotes">
        <pc:chgData name="Jakub Dylag (jd8g19)" userId="S::jd8g19@soton.ac.uk::7e29cc7f-def3-4159-add3-3c440b2fa137" providerId="AD" clId="Web-{7A38F876-449B-5A7F-0F59-51526180F3F0}" dt="2023-04-21T22:39:42" v="342"/>
        <pc:sldMkLst>
          <pc:docMk/>
          <pc:sldMk cId="11568702" sldId="298"/>
        </pc:sldMkLst>
        <pc:spChg chg="add mod">
          <ac:chgData name="Jakub Dylag (jd8g19)" userId="S::jd8g19@soton.ac.uk::7e29cc7f-def3-4159-add3-3c440b2fa137" providerId="AD" clId="Web-{7A38F876-449B-5A7F-0F59-51526180F3F0}" dt="2023-04-21T22:35:31.633" v="239" actId="1076"/>
          <ac:spMkLst>
            <pc:docMk/>
            <pc:sldMk cId="11568702" sldId="298"/>
            <ac:spMk id="7" creationId="{60A70239-3B2E-E62F-E237-85EAF0716B33}"/>
          </ac:spMkLst>
        </pc:spChg>
        <pc:spChg chg="del mod">
          <ac:chgData name="Jakub Dylag (jd8g19)" userId="S::jd8g19@soton.ac.uk::7e29cc7f-def3-4159-add3-3c440b2fa137" providerId="AD" clId="Web-{7A38F876-449B-5A7F-0F59-51526180F3F0}" dt="2023-04-21T22:36:16.259" v="256"/>
          <ac:spMkLst>
            <pc:docMk/>
            <pc:sldMk cId="11568702" sldId="298"/>
            <ac:spMk id="11" creationId="{1EAFA167-5404-EABA-291D-D1E146429425}"/>
          </ac:spMkLst>
        </pc:spChg>
        <pc:spChg chg="add mod">
          <ac:chgData name="Jakub Dylag (jd8g19)" userId="S::jd8g19@soton.ac.uk::7e29cc7f-def3-4159-add3-3c440b2fa137" providerId="AD" clId="Web-{7A38F876-449B-5A7F-0F59-51526180F3F0}" dt="2023-04-21T22:39:29.750" v="337" actId="14100"/>
          <ac:spMkLst>
            <pc:docMk/>
            <pc:sldMk cId="11568702" sldId="298"/>
            <ac:spMk id="15" creationId="{826D1845-5855-FD4E-35EF-E99947CBEC3D}"/>
          </ac:spMkLst>
        </pc:spChg>
        <pc:spChg chg="mod">
          <ac:chgData name="Jakub Dylag (jd8g19)" userId="S::jd8g19@soton.ac.uk::7e29cc7f-def3-4159-add3-3c440b2fa137" providerId="AD" clId="Web-{7A38F876-449B-5A7F-0F59-51526180F3F0}" dt="2023-04-21T22:34:40.178" v="214" actId="1076"/>
          <ac:spMkLst>
            <pc:docMk/>
            <pc:sldMk cId="11568702" sldId="298"/>
            <ac:spMk id="16" creationId="{06511596-1353-B4BE-5FA6-5796FF381BAA}"/>
          </ac:spMkLst>
        </pc:spChg>
        <pc:spChg chg="mod">
          <ac:chgData name="Jakub Dylag (jd8g19)" userId="S::jd8g19@soton.ac.uk::7e29cc7f-def3-4159-add3-3c440b2fa137" providerId="AD" clId="Web-{7A38F876-449B-5A7F-0F59-51526180F3F0}" dt="2023-04-21T22:39:38.547" v="341" actId="1076"/>
          <ac:spMkLst>
            <pc:docMk/>
            <pc:sldMk cId="11568702" sldId="298"/>
            <ac:spMk id="17" creationId="{E7347DF6-7D4B-FA5D-0EE0-80B8CAD274E4}"/>
          </ac:spMkLst>
        </pc:spChg>
        <pc:spChg chg="mod">
          <ac:chgData name="Jakub Dylag (jd8g19)" userId="S::jd8g19@soton.ac.uk::7e29cc7f-def3-4159-add3-3c440b2fa137" providerId="AD" clId="Web-{7A38F876-449B-5A7F-0F59-51526180F3F0}" dt="2023-04-21T22:35:37.383" v="241" actId="1076"/>
          <ac:spMkLst>
            <pc:docMk/>
            <pc:sldMk cId="11568702" sldId="298"/>
            <ac:spMk id="18" creationId="{34F38D65-E877-360E-0B86-B9C88CA1B34E}"/>
          </ac:spMkLst>
        </pc:spChg>
        <pc:spChg chg="mod">
          <ac:chgData name="Jakub Dylag (jd8g19)" userId="S::jd8g19@soton.ac.uk::7e29cc7f-def3-4159-add3-3c440b2fa137" providerId="AD" clId="Web-{7A38F876-449B-5A7F-0F59-51526180F3F0}" dt="2023-04-21T22:35:36.320" v="240" actId="1076"/>
          <ac:spMkLst>
            <pc:docMk/>
            <pc:sldMk cId="11568702" sldId="298"/>
            <ac:spMk id="48" creationId="{45D46730-99E4-A106-A3A0-51F6F519A388}"/>
          </ac:spMkLst>
        </pc:spChg>
        <pc:spChg chg="mod">
          <ac:chgData name="Jakub Dylag (jd8g19)" userId="S::jd8g19@soton.ac.uk::7e29cc7f-def3-4159-add3-3c440b2fa137" providerId="AD" clId="Web-{7A38F876-449B-5A7F-0F59-51526180F3F0}" dt="2023-04-21T22:35:49.789" v="245" actId="1076"/>
          <ac:spMkLst>
            <pc:docMk/>
            <pc:sldMk cId="11568702" sldId="298"/>
            <ac:spMk id="49" creationId="{EBA7D751-27FD-AC81-9A1B-C10F52E93F39}"/>
          </ac:spMkLst>
        </pc:spChg>
        <pc:spChg chg="add mod">
          <ac:chgData name="Jakub Dylag (jd8g19)" userId="S::jd8g19@soton.ac.uk::7e29cc7f-def3-4159-add3-3c440b2fa137" providerId="AD" clId="Web-{7A38F876-449B-5A7F-0F59-51526180F3F0}" dt="2023-04-21T22:39:34.656" v="339" actId="14100"/>
          <ac:spMkLst>
            <pc:docMk/>
            <pc:sldMk cId="11568702" sldId="298"/>
            <ac:spMk id="50" creationId="{6846DD8D-D27B-37AC-0731-3B1E19ADB6FA}"/>
          </ac:spMkLst>
        </pc:spChg>
        <pc:spChg chg="add mod">
          <ac:chgData name="Jakub Dylag (jd8g19)" userId="S::jd8g19@soton.ac.uk::7e29cc7f-def3-4159-add3-3c440b2fa137" providerId="AD" clId="Web-{7A38F876-449B-5A7F-0F59-51526180F3F0}" dt="2023-04-21T22:39:26.328" v="335" actId="1076"/>
          <ac:spMkLst>
            <pc:docMk/>
            <pc:sldMk cId="11568702" sldId="298"/>
            <ac:spMk id="51" creationId="{3FA6F12A-4C73-9376-BF4A-7F00BEAC74C0}"/>
          </ac:spMkLst>
        </pc:spChg>
        <pc:spChg chg="add mod">
          <ac:chgData name="Jakub Dylag (jd8g19)" userId="S::jd8g19@soton.ac.uk::7e29cc7f-def3-4159-add3-3c440b2fa137" providerId="AD" clId="Web-{7A38F876-449B-5A7F-0F59-51526180F3F0}" dt="2023-04-21T22:39:26.328" v="336" actId="1076"/>
          <ac:spMkLst>
            <pc:docMk/>
            <pc:sldMk cId="11568702" sldId="298"/>
            <ac:spMk id="52" creationId="{FA76B5C2-2797-DEB9-FEF8-550AC94DB24E}"/>
          </ac:spMkLst>
        </pc:spChg>
        <pc:picChg chg="mod">
          <ac:chgData name="Jakub Dylag (jd8g19)" userId="S::jd8g19@soton.ac.uk::7e29cc7f-def3-4159-add3-3c440b2fa137" providerId="AD" clId="Web-{7A38F876-449B-5A7F-0F59-51526180F3F0}" dt="2023-04-21T22:34:40.162" v="213" actId="1076"/>
          <ac:picMkLst>
            <pc:docMk/>
            <pc:sldMk cId="11568702" sldId="298"/>
            <ac:picMk id="3" creationId="{5A8069B2-93D1-4C53-0599-FA982A166F72}"/>
          </ac:picMkLst>
        </pc:picChg>
        <pc:picChg chg="add del mod">
          <ac:chgData name="Jakub Dylag (jd8g19)" userId="S::jd8g19@soton.ac.uk::7e29cc7f-def3-4159-add3-3c440b2fa137" providerId="AD" clId="Web-{7A38F876-449B-5A7F-0F59-51526180F3F0}" dt="2023-04-21T22:30:00.591" v="16"/>
          <ac:picMkLst>
            <pc:docMk/>
            <pc:sldMk cId="11568702" sldId="298"/>
            <ac:picMk id="4" creationId="{CE3AF07F-73B3-4568-414F-CB5E224FD004}"/>
          </ac:picMkLst>
        </pc:picChg>
        <pc:picChg chg="add mod ord">
          <ac:chgData name="Jakub Dylag (jd8g19)" userId="S::jd8g19@soton.ac.uk::7e29cc7f-def3-4159-add3-3c440b2fa137" providerId="AD" clId="Web-{7A38F876-449B-5A7F-0F59-51526180F3F0}" dt="2023-04-21T22:39:42" v="342"/>
          <ac:picMkLst>
            <pc:docMk/>
            <pc:sldMk cId="11568702" sldId="298"/>
            <ac:picMk id="5" creationId="{669C0C5F-DAA3-93C1-D4A5-ADFB3A1458C0}"/>
          </ac:picMkLst>
        </pc:picChg>
        <pc:picChg chg="add mod">
          <ac:chgData name="Jakub Dylag (jd8g19)" userId="S::jd8g19@soton.ac.uk::7e29cc7f-def3-4159-add3-3c440b2fa137" providerId="AD" clId="Web-{7A38F876-449B-5A7F-0F59-51526180F3F0}" dt="2023-04-21T22:34:52.444" v="225" actId="1076"/>
          <ac:picMkLst>
            <pc:docMk/>
            <pc:sldMk cId="11568702" sldId="298"/>
            <ac:picMk id="6" creationId="{BA8AA87A-9716-8A45-0F60-CE95CF473F80}"/>
          </ac:picMkLst>
        </pc:picChg>
        <pc:picChg chg="mod">
          <ac:chgData name="Jakub Dylag (jd8g19)" userId="S::jd8g19@soton.ac.uk::7e29cc7f-def3-4159-add3-3c440b2fa137" providerId="AD" clId="Web-{7A38F876-449B-5A7F-0F59-51526180F3F0}" dt="2023-04-21T22:39:36.312" v="340" actId="1076"/>
          <ac:picMkLst>
            <pc:docMk/>
            <pc:sldMk cId="11568702" sldId="298"/>
            <ac:picMk id="47" creationId="{EF414CEB-7F54-0E7E-400E-FD448E06E2BB}"/>
          </ac:picMkLst>
        </pc:picChg>
        <pc:cxnChg chg="add del mod">
          <ac:chgData name="Jakub Dylag (jd8g19)" userId="S::jd8g19@soton.ac.uk::7e29cc7f-def3-4159-add3-3c440b2fa137" providerId="AD" clId="Web-{7A38F876-449B-5A7F-0F59-51526180F3F0}" dt="2023-04-21T22:37:06.495" v="270"/>
          <ac:cxnSpMkLst>
            <pc:docMk/>
            <pc:sldMk cId="11568702" sldId="298"/>
            <ac:cxnSpMk id="13" creationId="{39F7019E-9FFB-CD24-8F59-12C2930D81E3}"/>
          </ac:cxnSpMkLst>
        </pc:cxnChg>
      </pc:sldChg>
    </pc:docChg>
  </pc:docChgLst>
  <pc:docChgLst>
    <pc:chgData name="Jakub Dylag (jd8g19)" userId="S::jd8g19@soton.ac.uk::7e29cc7f-def3-4159-add3-3c440b2fa137" providerId="AD" clId="Web-{AC7542D4-F630-4CCD-8A3D-128BB37F436D}"/>
    <pc:docChg chg="addSld delSld modSld sldOrd addMainMaster delMainMaster">
      <pc:chgData name="Jakub Dylag (jd8g19)" userId="S::jd8g19@soton.ac.uk::7e29cc7f-def3-4159-add3-3c440b2fa137" providerId="AD" clId="Web-{AC7542D4-F630-4CCD-8A3D-128BB37F436D}" dt="2023-02-10T09:20:06.631" v="1312"/>
      <pc:docMkLst>
        <pc:docMk/>
      </pc:docMkLst>
      <pc:sldChg chg="addSp delSp modSp mod modClrScheme chgLayout">
        <pc:chgData name="Jakub Dylag (jd8g19)" userId="S::jd8g19@soton.ac.uk::7e29cc7f-def3-4159-add3-3c440b2fa137" providerId="AD" clId="Web-{AC7542D4-F630-4CCD-8A3D-128BB37F436D}" dt="2023-02-10T09:20:06.631" v="1312"/>
        <pc:sldMkLst>
          <pc:docMk/>
          <pc:sldMk cId="109857222" sldId="256"/>
        </pc:sldMkLst>
        <pc:spChg chg="del">
          <ac:chgData name="Jakub Dylag (jd8g19)" userId="S::jd8g19@soton.ac.uk::7e29cc7f-def3-4159-add3-3c440b2fa137" providerId="AD" clId="Web-{AC7542D4-F630-4CCD-8A3D-128BB37F436D}" dt="2023-02-10T06:32:20.698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Jakub Dylag (jd8g19)" userId="S::jd8g19@soton.ac.uk::7e29cc7f-def3-4159-add3-3c440b2fa137" providerId="AD" clId="Web-{AC7542D4-F630-4CCD-8A3D-128BB37F436D}" dt="2023-02-10T06:32:20.698" v="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7:02:05.853" v="188" actId="20577"/>
          <ac:spMkLst>
            <pc:docMk/>
            <pc:sldMk cId="109857222" sldId="256"/>
            <ac:spMk id="4" creationId="{6CFC32E2-19D0-37D3-DD64-F1A62F9839BA}"/>
          </ac:spMkLst>
        </pc:spChg>
        <pc:spChg chg="add">
          <ac:chgData name="Jakub Dylag (jd8g19)" userId="S::jd8g19@soton.ac.uk::7e29cc7f-def3-4159-add3-3c440b2fa137" providerId="AD" clId="Web-{AC7542D4-F630-4CCD-8A3D-128BB37F436D}" dt="2023-02-10T06:32:21.776" v="2"/>
          <ac:spMkLst>
            <pc:docMk/>
            <pc:sldMk cId="109857222" sldId="256"/>
            <ac:spMk id="5" creationId="{C7B08C2B-6712-A6D9-8A7D-4F3D387AAC82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7:02:00.478" v="187" actId="20577"/>
          <ac:spMkLst>
            <pc:docMk/>
            <pc:sldMk cId="109857222" sldId="256"/>
            <ac:spMk id="6" creationId="{C7736E11-3446-F057-9AC1-048FFF89B8C2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6:32:23.213" v="4"/>
          <ac:spMkLst>
            <pc:docMk/>
            <pc:sldMk cId="109857222" sldId="256"/>
            <ac:spMk id="9" creationId="{6CFC32E2-19D0-37D3-DD64-F1A62F9839BA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6:32:23.213" v="4"/>
          <ac:spMkLst>
            <pc:docMk/>
            <pc:sldMk cId="109857222" sldId="256"/>
            <ac:spMk id="10" creationId="{C7B08C2B-6712-A6D9-8A7D-4F3D387AAC82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6:32:23.213" v="4"/>
          <ac:spMkLst>
            <pc:docMk/>
            <pc:sldMk cId="109857222" sldId="256"/>
            <ac:spMk id="11" creationId="{C7736E11-3446-F057-9AC1-048FFF89B8C2}"/>
          </ac:spMkLst>
        </pc:spChg>
        <pc:picChg chg="add del mod">
          <ac:chgData name="Jakub Dylag (jd8g19)" userId="S::jd8g19@soton.ac.uk::7e29cc7f-def3-4159-add3-3c440b2fa137" providerId="AD" clId="Web-{AC7542D4-F630-4CCD-8A3D-128BB37F436D}" dt="2023-02-10T09:20:06.631" v="1312"/>
          <ac:picMkLst>
            <pc:docMk/>
            <pc:sldMk cId="109857222" sldId="256"/>
            <ac:picMk id="2" creationId="{AEA91ACF-62BD-9800-E59D-DBE990486878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6:36:27.532" v="47"/>
          <ac:picMkLst>
            <pc:docMk/>
            <pc:sldMk cId="109857222" sldId="256"/>
            <ac:picMk id="7" creationId="{ACA5BD97-8CEA-F78A-6FF8-16196F6B217F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6:36:26.688" v="46"/>
          <ac:picMkLst>
            <pc:docMk/>
            <pc:sldMk cId="109857222" sldId="256"/>
            <ac:picMk id="8" creationId="{62209E31-DC2F-A0B4-F851-2EF0F788376A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6:32:23.213" v="4"/>
          <ac:picMkLst>
            <pc:docMk/>
            <pc:sldMk cId="109857222" sldId="256"/>
            <ac:picMk id="12" creationId="{ACA5BD97-8CEA-F78A-6FF8-16196F6B217F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6:32:23.213" v="4"/>
          <ac:picMkLst>
            <pc:docMk/>
            <pc:sldMk cId="109857222" sldId="256"/>
            <ac:picMk id="13" creationId="{62209E31-DC2F-A0B4-F851-2EF0F788376A}"/>
          </ac:picMkLst>
        </pc:picChg>
        <pc:picChg chg="add del mod modCrop">
          <ac:chgData name="Jakub Dylag (jd8g19)" userId="S::jd8g19@soton.ac.uk::7e29cc7f-def3-4159-add3-3c440b2fa137" providerId="AD" clId="Web-{AC7542D4-F630-4CCD-8A3D-128BB37F436D}" dt="2023-02-10T06:42:47.167" v="73"/>
          <ac:picMkLst>
            <pc:docMk/>
            <pc:sldMk cId="109857222" sldId="256"/>
            <ac:picMk id="14" creationId="{5C177EAA-116C-0D9B-FB55-0D2658CD71C4}"/>
          </ac:picMkLst>
        </pc:picChg>
        <pc:picChg chg="add del mod modCrop">
          <ac:chgData name="Jakub Dylag (jd8g19)" userId="S::jd8g19@soton.ac.uk::7e29cc7f-def3-4159-add3-3c440b2fa137" providerId="AD" clId="Web-{AC7542D4-F630-4CCD-8A3D-128BB37F436D}" dt="2023-02-10T06:41:14.616" v="68"/>
          <ac:picMkLst>
            <pc:docMk/>
            <pc:sldMk cId="109857222" sldId="256"/>
            <ac:picMk id="15" creationId="{73A703CD-4A8C-EABD-D7C7-B31D6354B141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6:44:22.044" v="94" actId="1076"/>
          <ac:picMkLst>
            <pc:docMk/>
            <pc:sldMk cId="109857222" sldId="256"/>
            <ac:picMk id="16" creationId="{7007BF92-9045-1D69-DA88-1F0616258400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6:44:12.544" v="91" actId="1076"/>
          <ac:picMkLst>
            <pc:docMk/>
            <pc:sldMk cId="109857222" sldId="256"/>
            <ac:picMk id="17" creationId="{80157D6E-914F-1737-2988-09FA419FE857}"/>
          </ac:picMkLst>
        </pc:picChg>
      </pc:sldChg>
      <pc:sldChg chg="delSp modSp add mod modClrScheme chgLayout">
        <pc:chgData name="Jakub Dylag (jd8g19)" userId="S::jd8g19@soton.ac.uk::7e29cc7f-def3-4159-add3-3c440b2fa137" providerId="AD" clId="Web-{AC7542D4-F630-4CCD-8A3D-128BB37F436D}" dt="2023-02-10T08:40:17.820" v="824" actId="1076"/>
        <pc:sldMkLst>
          <pc:docMk/>
          <pc:sldMk cId="1775833331" sldId="257"/>
        </pc:sldMkLst>
        <pc:spChg chg="del">
          <ac:chgData name="Jakub Dylag (jd8g19)" userId="S::jd8g19@soton.ac.uk::7e29cc7f-def3-4159-add3-3c440b2fa137" providerId="AD" clId="Web-{AC7542D4-F630-4CCD-8A3D-128BB37F436D}" dt="2023-02-10T06:34:49.420" v="35"/>
          <ac:spMkLst>
            <pc:docMk/>
            <pc:sldMk cId="1775833331" sldId="257"/>
            <ac:spMk id="24" creationId="{3A33FDDF-CB76-4C73-86D7-4B399987DDAE}"/>
          </ac:spMkLst>
        </pc:spChg>
        <pc:spChg chg="del">
          <ac:chgData name="Jakub Dylag (jd8g19)" userId="S::jd8g19@soton.ac.uk::7e29cc7f-def3-4159-add3-3c440b2fa137" providerId="AD" clId="Web-{AC7542D4-F630-4CCD-8A3D-128BB37F436D}" dt="2023-02-10T06:34:43.561" v="32"/>
          <ac:spMkLst>
            <pc:docMk/>
            <pc:sldMk cId="1775833331" sldId="257"/>
            <ac:spMk id="30" creationId="{294E9830-5082-460A-8128-9D42703AFF83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39:54.273" v="819" actId="1076"/>
          <ac:spMkLst>
            <pc:docMk/>
            <pc:sldMk cId="1775833331" sldId="257"/>
            <ac:spMk id="31" creationId="{34DCC79C-33C0-4A33-B1E2-FE4D13119288}"/>
          </ac:spMkLst>
        </pc:spChg>
        <pc:picChg chg="mod ord modCrop">
          <ac:chgData name="Jakub Dylag (jd8g19)" userId="S::jd8g19@soton.ac.uk::7e29cc7f-def3-4159-add3-3c440b2fa137" providerId="AD" clId="Web-{AC7542D4-F630-4CCD-8A3D-128BB37F436D}" dt="2023-02-10T08:40:17.820" v="824" actId="1076"/>
          <ac:picMkLst>
            <pc:docMk/>
            <pc:sldMk cId="1775833331" sldId="257"/>
            <ac:picMk id="5" creationId="{78FCDABA-1814-4AC5-B6EC-253C48E12E64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6:34:44.685" v="34"/>
          <ac:picMkLst>
            <pc:docMk/>
            <pc:sldMk cId="1775833331" sldId="257"/>
            <ac:picMk id="9" creationId="{EF6E7D5D-958F-456A-9C6A-114684DB6CA3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6:34:44.092" v="33"/>
          <ac:picMkLst>
            <pc:docMk/>
            <pc:sldMk cId="1775833331" sldId="257"/>
            <ac:picMk id="11" creationId="{BD718926-E827-4FDE-BCBB-7700F3DD6525}"/>
          </ac:picMkLst>
        </pc:picChg>
      </pc:sldChg>
      <pc:sldChg chg="addSp delSp modSp new mod ord modClrScheme chgLayout">
        <pc:chgData name="Jakub Dylag (jd8g19)" userId="S::jd8g19@soton.ac.uk::7e29cc7f-def3-4159-add3-3c440b2fa137" providerId="AD" clId="Web-{AC7542D4-F630-4CCD-8A3D-128BB37F436D}" dt="2023-02-10T09:18:11.987" v="1293"/>
        <pc:sldMkLst>
          <pc:docMk/>
          <pc:sldMk cId="3425789404" sldId="258"/>
        </pc:sldMkLst>
        <pc:spChg chg="mod ord">
          <ac:chgData name="Jakub Dylag (jd8g19)" userId="S::jd8g19@soton.ac.uk::7e29cc7f-def3-4159-add3-3c440b2fa137" providerId="AD" clId="Web-{AC7542D4-F630-4CCD-8A3D-128BB37F436D}" dt="2023-02-10T06:59:29.850" v="162"/>
          <ac:spMkLst>
            <pc:docMk/>
            <pc:sldMk cId="3425789404" sldId="258"/>
            <ac:spMk id="2" creationId="{78CBE88B-FD1C-785F-5E22-C8C782610261}"/>
          </ac:spMkLst>
        </pc:spChg>
        <pc:spChg chg="del">
          <ac:chgData name="Jakub Dylag (jd8g19)" userId="S::jd8g19@soton.ac.uk::7e29cc7f-def3-4159-add3-3c440b2fa137" providerId="AD" clId="Web-{AC7542D4-F630-4CCD-8A3D-128BB37F436D}" dt="2023-02-10T06:46:50.766" v="96"/>
          <ac:spMkLst>
            <pc:docMk/>
            <pc:sldMk cId="3425789404" sldId="258"/>
            <ac:spMk id="3" creationId="{9DDC4577-D715-43C2-DB99-11B1A8E63CFE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8:24:24.883" v="638" actId="1076"/>
          <ac:spMkLst>
            <pc:docMk/>
            <pc:sldMk cId="3425789404" sldId="258"/>
            <ac:spMk id="5" creationId="{D0C0968B-2849-7A2B-9045-904382D0B37B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11.987" v="1293"/>
          <ac:spMkLst>
            <pc:docMk/>
            <pc:sldMk cId="3425789404" sldId="258"/>
            <ac:spMk id="8" creationId="{37765C89-9D2E-A391-2E38-07989FEE4820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6:49:11.223" v="124" actId="1076"/>
          <ac:picMkLst>
            <pc:docMk/>
            <pc:sldMk cId="3425789404" sldId="258"/>
            <ac:picMk id="4" creationId="{B269AA58-B695-92A4-2605-A04A7E53AA94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6:49:19.192" v="127" actId="1076"/>
          <ac:picMkLst>
            <pc:docMk/>
            <pc:sldMk cId="3425789404" sldId="258"/>
            <ac:picMk id="6" creationId="{97FFDCAB-CF61-A605-029C-968424BF865C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6:49:16.567" v="126" actId="1076"/>
          <ac:picMkLst>
            <pc:docMk/>
            <pc:sldMk cId="3425789404" sldId="258"/>
            <ac:picMk id="7" creationId="{0E92C129-9790-256A-0FAA-93992C986932}"/>
          </ac:picMkLst>
        </pc:picChg>
      </pc:sldChg>
      <pc:sldChg chg="addSp delSp modSp new mod ord modClrScheme chgLayout">
        <pc:chgData name="Jakub Dylag (jd8g19)" userId="S::jd8g19@soton.ac.uk::7e29cc7f-def3-4159-add3-3c440b2fa137" providerId="AD" clId="Web-{AC7542D4-F630-4CCD-8A3D-128BB37F436D}" dt="2023-02-10T09:18:07.455" v="1289"/>
        <pc:sldMkLst>
          <pc:docMk/>
          <pc:sldMk cId="1820749679" sldId="259"/>
        </pc:sldMkLst>
        <pc:spChg chg="mod ord">
          <ac:chgData name="Jakub Dylag (jd8g19)" userId="S::jd8g19@soton.ac.uk::7e29cc7f-def3-4159-add3-3c440b2fa137" providerId="AD" clId="Web-{AC7542D4-F630-4CCD-8A3D-128BB37F436D}" dt="2023-02-10T08:23:16.084" v="610" actId="20577"/>
          <ac:spMkLst>
            <pc:docMk/>
            <pc:sldMk cId="1820749679" sldId="259"/>
            <ac:spMk id="2" creationId="{DC18EA56-EFEC-DC51-3FDA-7E5A79D1F214}"/>
          </ac:spMkLst>
        </pc:spChg>
        <pc:spChg chg="del">
          <ac:chgData name="Jakub Dylag (jd8g19)" userId="S::jd8g19@soton.ac.uk::7e29cc7f-def3-4159-add3-3c440b2fa137" providerId="AD" clId="Web-{AC7542D4-F630-4CCD-8A3D-128BB37F436D}" dt="2023-02-10T06:53:29.216" v="135"/>
          <ac:spMkLst>
            <pc:docMk/>
            <pc:sldMk cId="1820749679" sldId="259"/>
            <ac:spMk id="3" creationId="{2E947C59-DB79-E3AA-B273-A22F58A648EC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8:24:13.649" v="634" actId="1076"/>
          <ac:spMkLst>
            <pc:docMk/>
            <pc:sldMk cId="1820749679" sldId="259"/>
            <ac:spMk id="4" creationId="{C38C158D-8475-F9BB-00EB-E88AA271D802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07.455" v="1289"/>
          <ac:spMkLst>
            <pc:docMk/>
            <pc:sldMk cId="1820749679" sldId="259"/>
            <ac:spMk id="8" creationId="{5FEFDA74-3069-C5BE-BF0E-E47A7C46209D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23:51.835" v="622" actId="1076"/>
          <ac:picMkLst>
            <pc:docMk/>
            <pc:sldMk cId="1820749679" sldId="259"/>
            <ac:picMk id="3" creationId="{FB13C6A9-81B2-BE4E-CC3D-2481D262B2E8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23:51.804" v="620" actId="1076"/>
          <ac:picMkLst>
            <pc:docMk/>
            <pc:sldMk cId="1820749679" sldId="259"/>
            <ac:picMk id="5" creationId="{C7662730-677E-B814-69E7-F67E918DA782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23:51.820" v="621" actId="1076"/>
          <ac:picMkLst>
            <pc:docMk/>
            <pc:sldMk cId="1820749679" sldId="259"/>
            <ac:picMk id="6" creationId="{E05357C8-9492-0667-972E-583AA3F018D7}"/>
          </ac:picMkLst>
        </pc:picChg>
      </pc:sldChg>
      <pc:sldChg chg="addSp modSp add mod ord modClrScheme chgLayout">
        <pc:chgData name="Jakub Dylag (jd8g19)" userId="S::jd8g19@soton.ac.uk::7e29cc7f-def3-4159-add3-3c440b2fa137" providerId="AD" clId="Web-{AC7542D4-F630-4CCD-8A3D-128BB37F436D}" dt="2023-02-10T09:17:12.032" v="1269"/>
        <pc:sldMkLst>
          <pc:docMk/>
          <pc:sldMk cId="3485903497" sldId="260"/>
        </pc:sldMkLst>
        <pc:spChg chg="mod">
          <ac:chgData name="Jakub Dylag (jd8g19)" userId="S::jd8g19@soton.ac.uk::7e29cc7f-def3-4159-add3-3c440b2fa137" providerId="AD" clId="Web-{AC7542D4-F630-4CCD-8A3D-128BB37F436D}" dt="2023-02-10T08:44:40.188" v="893" actId="20577"/>
          <ac:spMkLst>
            <pc:docMk/>
            <pc:sldMk cId="3485903497" sldId="260"/>
            <ac:spMk id="2" creationId="{7E7A1A38-EFEA-42EB-B853-4EAB533C6439}"/>
          </ac:spMkLst>
        </pc:spChg>
        <pc:spChg chg="mod">
          <ac:chgData name="Jakub Dylag (jd8g19)" userId="S::jd8g19@soton.ac.uk::7e29cc7f-def3-4159-add3-3c440b2fa137" providerId="AD" clId="Web-{AC7542D4-F630-4CCD-8A3D-128BB37F436D}" dt="2023-02-10T07:00:11.866" v="169"/>
          <ac:spMkLst>
            <pc:docMk/>
            <pc:sldMk cId="3485903497" sldId="260"/>
            <ac:spMk id="4" creationId="{77668A54-C694-EAE3-DDFD-5A30A9D1ECBF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7:12.032" v="1269"/>
          <ac:spMkLst>
            <pc:docMk/>
            <pc:sldMk cId="3485903497" sldId="260"/>
            <ac:spMk id="5" creationId="{18789F4F-B29B-6B84-2638-0E5F073F833B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6:59:58.850" v="167"/>
          <ac:picMkLst>
            <pc:docMk/>
            <pc:sldMk cId="3485903497" sldId="260"/>
            <ac:picMk id="12292" creationId="{CFF41793-A391-470F-97D8-7B9AD4555B96}"/>
          </ac:picMkLst>
        </pc:picChg>
      </pc:sldChg>
      <pc:sldChg chg="addSp modSp add mod ord modClrScheme chgLayout">
        <pc:chgData name="Jakub Dylag (jd8g19)" userId="S::jd8g19@soton.ac.uk::7e29cc7f-def3-4159-add3-3c440b2fa137" providerId="AD" clId="Web-{AC7542D4-F630-4CCD-8A3D-128BB37F436D}" dt="2023-02-10T09:17:51.861" v="1283" actId="20577"/>
        <pc:sldMkLst>
          <pc:docMk/>
          <pc:sldMk cId="3341699152" sldId="261"/>
        </pc:sldMkLst>
        <pc:spChg chg="add mod">
          <ac:chgData name="Jakub Dylag (jd8g19)" userId="S::jd8g19@soton.ac.uk::7e29cc7f-def3-4159-add3-3c440b2fa137" providerId="AD" clId="Web-{AC7542D4-F630-4CCD-8A3D-128BB37F436D}" dt="2023-02-10T09:17:51.861" v="1283" actId="20577"/>
          <ac:spMkLst>
            <pc:docMk/>
            <pc:sldMk cId="3341699152" sldId="261"/>
            <ac:spMk id="3" creationId="{340AA01F-ACDD-9F58-46E4-B972ACF48F6F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7:01:39.447" v="182"/>
          <ac:picMkLst>
            <pc:docMk/>
            <pc:sldMk cId="3341699152" sldId="261"/>
            <ac:picMk id="5" creationId="{8BC3ECA0-F3A9-4273-B4D9-E850B82C4F38}"/>
          </ac:picMkLst>
        </pc:picChg>
      </pc:sldChg>
      <pc:sldChg chg="addSp modSp add mod modClrScheme chgLayout">
        <pc:chgData name="Jakub Dylag (jd8g19)" userId="S::jd8g19@soton.ac.uk::7e29cc7f-def3-4159-add3-3c440b2fa137" providerId="AD" clId="Web-{AC7542D4-F630-4CCD-8A3D-128BB37F436D}" dt="2023-02-10T09:17:47.845" v="1280" actId="20577"/>
        <pc:sldMkLst>
          <pc:docMk/>
          <pc:sldMk cId="449358371" sldId="262"/>
        </pc:sldMkLst>
        <pc:spChg chg="add mod">
          <ac:chgData name="Jakub Dylag (jd8g19)" userId="S::jd8g19@soton.ac.uk::7e29cc7f-def3-4159-add3-3c440b2fa137" providerId="AD" clId="Web-{AC7542D4-F630-4CCD-8A3D-128BB37F436D}" dt="2023-02-10T09:17:47.845" v="1280" actId="20577"/>
          <ac:spMkLst>
            <pc:docMk/>
            <pc:sldMk cId="449358371" sldId="262"/>
            <ac:spMk id="3" creationId="{BEC079AA-5380-182A-FBC3-F26F73F92D98}"/>
          </ac:spMkLst>
        </pc:spChg>
        <pc:spChg chg="mod ord">
          <ac:chgData name="Jakub Dylag (jd8g19)" userId="S::jd8g19@soton.ac.uk::7e29cc7f-def3-4159-add3-3c440b2fa137" providerId="AD" clId="Web-{AC7542D4-F630-4CCD-8A3D-128BB37F436D}" dt="2023-02-10T06:59:29.850" v="162"/>
          <ac:spMkLst>
            <pc:docMk/>
            <pc:sldMk cId="449358371" sldId="262"/>
            <ac:spMk id="6" creationId="{2E0E254B-F29A-495E-92BD-08BA0BF567FA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7:01:29.806" v="181"/>
          <ac:picMkLst>
            <pc:docMk/>
            <pc:sldMk cId="449358371" sldId="262"/>
            <ac:picMk id="4" creationId="{7FDD54CD-C845-4017-A72F-9CB72E3A2118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7:01:22.743" v="179"/>
          <ac:picMkLst>
            <pc:docMk/>
            <pc:sldMk cId="449358371" sldId="262"/>
            <ac:picMk id="8" creationId="{6038B115-F571-400F-A319-F3DAB642A4A1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7:01:22.759" v="180"/>
          <ac:picMkLst>
            <pc:docMk/>
            <pc:sldMk cId="449358371" sldId="262"/>
            <ac:picMk id="14" creationId="{3F67933C-FC63-47D1-9628-E38171C0A914}"/>
          </ac:picMkLst>
        </pc:picChg>
      </pc:sldChg>
      <pc:sldChg chg="addSp modSp add mod modClrScheme chgLayout">
        <pc:chgData name="Jakub Dylag (jd8g19)" userId="S::jd8g19@soton.ac.uk::7e29cc7f-def3-4159-add3-3c440b2fa137" providerId="AD" clId="Web-{AC7542D4-F630-4CCD-8A3D-128BB37F436D}" dt="2023-02-10T09:17:43.502" v="1278" actId="20577"/>
        <pc:sldMkLst>
          <pc:docMk/>
          <pc:sldMk cId="2023594438" sldId="263"/>
        </pc:sldMkLst>
        <pc:spChg chg="mod ord">
          <ac:chgData name="Jakub Dylag (jd8g19)" userId="S::jd8g19@soton.ac.uk::7e29cc7f-def3-4159-add3-3c440b2fa137" providerId="AD" clId="Web-{AC7542D4-F630-4CCD-8A3D-128BB37F436D}" dt="2023-02-10T06:59:29.850" v="162"/>
          <ac:spMkLst>
            <pc:docMk/>
            <pc:sldMk cId="2023594438" sldId="263"/>
            <ac:spMk id="2" creationId="{8E4595E2-DAA8-C251-CC48-567CEB181EB8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7:43.502" v="1278" actId="20577"/>
          <ac:spMkLst>
            <pc:docMk/>
            <pc:sldMk cId="2023594438" sldId="263"/>
            <ac:spMk id="4" creationId="{BF3F12E4-A3D0-2CA2-4498-A919835DB02F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7:01:04.305" v="176"/>
          <ac:picMkLst>
            <pc:docMk/>
            <pc:sldMk cId="2023594438" sldId="263"/>
            <ac:picMk id="13" creationId="{EC13900F-07ED-4161-9EB8-A05102D62134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7:01:04.321" v="177"/>
          <ac:picMkLst>
            <pc:docMk/>
            <pc:sldMk cId="2023594438" sldId="263"/>
            <ac:picMk id="16386" creationId="{3AB9BC09-C476-4BE1-8341-799C49824765}"/>
          </ac:picMkLst>
        </pc:picChg>
      </pc:sldChg>
      <pc:sldChg chg="addSp modSp add mod setBg modClrScheme chgLayout">
        <pc:chgData name="Jakub Dylag (jd8g19)" userId="S::jd8g19@soton.ac.uk::7e29cc7f-def3-4159-add3-3c440b2fa137" providerId="AD" clId="Web-{AC7542D4-F630-4CCD-8A3D-128BB37F436D}" dt="2023-02-10T09:17:31.282" v="1275" actId="20577"/>
        <pc:sldMkLst>
          <pc:docMk/>
          <pc:sldMk cId="3791522352" sldId="264"/>
        </pc:sldMkLst>
        <pc:spChg chg="mod ord">
          <ac:chgData name="Jakub Dylag (jd8g19)" userId="S::jd8g19@soton.ac.uk::7e29cc7f-def3-4159-add3-3c440b2fa137" providerId="AD" clId="Web-{AC7542D4-F630-4CCD-8A3D-128BB37F436D}" dt="2023-02-10T07:03:47.106" v="206" actId="20577"/>
          <ac:spMkLst>
            <pc:docMk/>
            <pc:sldMk cId="3791522352" sldId="264"/>
            <ac:spMk id="2" creationId="{DB06F9D7-DA4D-097F-AAC3-B7D4F2CC4A15}"/>
          </ac:spMkLst>
        </pc:spChg>
        <pc:spChg chg="mod ord">
          <ac:chgData name="Jakub Dylag (jd8g19)" userId="S::jd8g19@soton.ac.uk::7e29cc7f-def3-4159-add3-3c440b2fa137" providerId="AD" clId="Web-{AC7542D4-F630-4CCD-8A3D-128BB37F436D}" dt="2023-02-10T07:02:53.839" v="200" actId="1076"/>
          <ac:spMkLst>
            <pc:docMk/>
            <pc:sldMk cId="3791522352" sldId="264"/>
            <ac:spMk id="3" creationId="{39A7843C-4FE3-6413-7EE6-119EC2F63FC5}"/>
          </ac:spMkLst>
        </pc:spChg>
        <pc:spChg chg="mod ord">
          <ac:chgData name="Jakub Dylag (jd8g19)" userId="S::jd8g19@soton.ac.uk::7e29cc7f-def3-4159-add3-3c440b2fa137" providerId="AD" clId="Web-{AC7542D4-F630-4CCD-8A3D-128BB37F436D}" dt="2023-02-10T07:03:55.809" v="207"/>
          <ac:spMkLst>
            <pc:docMk/>
            <pc:sldMk cId="3791522352" sldId="264"/>
            <ac:spMk id="4" creationId="{D674B213-8304-4FDB-8B19-B764910FEA17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7:31.282" v="1275" actId="20577"/>
          <ac:spMkLst>
            <pc:docMk/>
            <pc:sldMk cId="3791522352" sldId="264"/>
            <ac:spMk id="7" creationId="{562A194F-9BDF-B4F7-AE20-0CE937771311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7:01:09.180" v="178"/>
          <ac:picMkLst>
            <pc:docMk/>
            <pc:sldMk cId="3791522352" sldId="264"/>
            <ac:picMk id="10" creationId="{272DEDE7-2C62-401E-B740-4D99BB0CF6CC}"/>
          </ac:picMkLst>
        </pc:picChg>
      </pc:sldChg>
      <pc:sldChg chg="addSp delSp modSp add mod modClrScheme chgLayout">
        <pc:chgData name="Jakub Dylag (jd8g19)" userId="S::jd8g19@soton.ac.uk::7e29cc7f-def3-4159-add3-3c440b2fa137" providerId="AD" clId="Web-{AC7542D4-F630-4CCD-8A3D-128BB37F436D}" dt="2023-02-10T09:17:13.876" v="1271"/>
        <pc:sldMkLst>
          <pc:docMk/>
          <pc:sldMk cId="1954101244" sldId="265"/>
        </pc:sldMkLst>
        <pc:spChg chg="add del mod ord">
          <ac:chgData name="Jakub Dylag (jd8g19)" userId="S::jd8g19@soton.ac.uk::7e29cc7f-def3-4159-add3-3c440b2fa137" providerId="AD" clId="Web-{AC7542D4-F630-4CCD-8A3D-128BB37F436D}" dt="2023-02-10T08:44:14.875" v="890" actId="20577"/>
          <ac:spMkLst>
            <pc:docMk/>
            <pc:sldMk cId="1954101244" sldId="265"/>
            <ac:spMk id="6" creationId="{9A8D60B1-3EE3-4B2F-AAAE-1103CFC1D206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8:43:32.936" v="871"/>
          <ac:spMkLst>
            <pc:docMk/>
            <pc:sldMk cId="1954101244" sldId="265"/>
            <ac:spMk id="9" creationId="{8D954FF6-9F8E-51A6-395B-7E298761D65B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7:13.876" v="1271"/>
          <ac:spMkLst>
            <pc:docMk/>
            <pc:sldMk cId="1954101244" sldId="265"/>
            <ac:spMk id="11" creationId="{FA847854-987B-0A9F-B804-06C8608CEEAC}"/>
          </ac:spMkLst>
        </pc:spChg>
        <pc:picChg chg="add ord">
          <ac:chgData name="Jakub Dylag (jd8g19)" userId="S::jd8g19@soton.ac.uk::7e29cc7f-def3-4159-add3-3c440b2fa137" providerId="AD" clId="Web-{AC7542D4-F630-4CCD-8A3D-128BB37F436D}" dt="2023-02-10T08:42:23.449" v="848"/>
          <ac:picMkLst>
            <pc:docMk/>
            <pc:sldMk cId="1954101244" sldId="265"/>
            <ac:picMk id="3" creationId="{AF76E9F0-7C96-5510-FA23-2B27239EF030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8:42:25.512" v="849"/>
          <ac:picMkLst>
            <pc:docMk/>
            <pc:sldMk cId="1954101244" sldId="265"/>
            <ac:picMk id="4" creationId="{DB25EA1E-3EE1-455F-ADB6-15EFB5333333}"/>
          </ac:picMkLst>
        </pc:picChg>
        <pc:picChg chg="add del mod">
          <ac:chgData name="Jakub Dylag (jd8g19)" userId="S::jd8g19@soton.ac.uk::7e29cc7f-def3-4159-add3-3c440b2fa137" providerId="AD" clId="Web-{AC7542D4-F630-4CCD-8A3D-128BB37F436D}" dt="2023-02-10T08:43:30.123" v="869"/>
          <ac:picMkLst>
            <pc:docMk/>
            <pc:sldMk cId="1954101244" sldId="265"/>
            <ac:picMk id="7" creationId="{91BEB375-8597-CE94-1138-8F3F55A6577B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8:42:27.809" v="850" actId="1076"/>
          <ac:picMkLst>
            <pc:docMk/>
            <pc:sldMk cId="1954101244" sldId="265"/>
            <ac:picMk id="13314" creationId="{F8D3FAB9-6CEA-48EC-B307-344D802FB19C}"/>
          </ac:picMkLst>
        </pc:picChg>
      </pc:sldChg>
      <pc:sldChg chg="addSp delSp modSp add mod modClrScheme chgLayout">
        <pc:chgData name="Jakub Dylag (jd8g19)" userId="S::jd8g19@soton.ac.uk::7e29cc7f-def3-4159-add3-3c440b2fa137" providerId="AD" clId="Web-{AC7542D4-F630-4CCD-8A3D-128BB37F436D}" dt="2023-02-10T09:17:12.610" v="1270"/>
        <pc:sldMkLst>
          <pc:docMk/>
          <pc:sldMk cId="397015721" sldId="266"/>
        </pc:sldMkLst>
        <pc:spChg chg="mod ord">
          <ac:chgData name="Jakub Dylag (jd8g19)" userId="S::jd8g19@soton.ac.uk::7e29cc7f-def3-4159-add3-3c440b2fa137" providerId="AD" clId="Web-{AC7542D4-F630-4CCD-8A3D-128BB37F436D}" dt="2023-02-10T08:43:18.138" v="863" actId="20577"/>
          <ac:spMkLst>
            <pc:docMk/>
            <pc:sldMk cId="397015721" sldId="266"/>
            <ac:spMk id="6" creationId="{9A8D60B1-3EE3-4B2F-AAAE-1103CFC1D206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7:12.610" v="1270"/>
          <ac:spMkLst>
            <pc:docMk/>
            <pc:sldMk cId="397015721" sldId="266"/>
            <ac:spMk id="11" creationId="{781EB341-3B23-828D-2D95-5D06D8248B4E}"/>
          </ac:spMkLst>
        </pc:spChg>
        <pc:picChg chg="add del">
          <ac:chgData name="Jakub Dylag (jd8g19)" userId="S::jd8g19@soton.ac.uk::7e29cc7f-def3-4159-add3-3c440b2fa137" providerId="AD" clId="Web-{AC7542D4-F630-4CCD-8A3D-128BB37F436D}" dt="2023-02-10T08:41:38.073" v="828"/>
          <ac:picMkLst>
            <pc:docMk/>
            <pc:sldMk cId="397015721" sldId="266"/>
            <ac:picMk id="3" creationId="{D79D1370-F447-B6A6-D2C6-D794321AB45A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8:42:08.996" v="843"/>
          <ac:picMkLst>
            <pc:docMk/>
            <pc:sldMk cId="397015721" sldId="266"/>
            <ac:picMk id="4" creationId="{DB25EA1E-3EE1-455F-ADB6-15EFB5333333}"/>
          </ac:picMkLst>
        </pc:picChg>
        <pc:picChg chg="add del mod ord">
          <ac:chgData name="Jakub Dylag (jd8g19)" userId="S::jd8g19@soton.ac.uk::7e29cc7f-def3-4159-add3-3c440b2fa137" providerId="AD" clId="Web-{AC7542D4-F630-4CCD-8A3D-128BB37F436D}" dt="2023-02-10T08:42:07.355" v="842"/>
          <ac:picMkLst>
            <pc:docMk/>
            <pc:sldMk cId="397015721" sldId="266"/>
            <ac:picMk id="7" creationId="{A543A4D7-8225-761B-237F-9361165901CD}"/>
          </ac:picMkLst>
        </pc:picChg>
        <pc:picChg chg="add del mod">
          <ac:chgData name="Jakub Dylag (jd8g19)" userId="S::jd8g19@soton.ac.uk::7e29cc7f-def3-4159-add3-3c440b2fa137" providerId="AD" clId="Web-{AC7542D4-F630-4CCD-8A3D-128BB37F436D}" dt="2023-02-10T08:41:59.245" v="839"/>
          <ac:picMkLst>
            <pc:docMk/>
            <pc:sldMk cId="397015721" sldId="266"/>
            <ac:picMk id="8" creationId="{BA1C9DB2-02AC-CE30-8594-C443316EFFCB}"/>
          </ac:picMkLst>
        </pc:picChg>
        <pc:picChg chg="add del">
          <ac:chgData name="Jakub Dylag (jd8g19)" userId="S::jd8g19@soton.ac.uk::7e29cc7f-def3-4159-add3-3c440b2fa137" providerId="AD" clId="Web-{AC7542D4-F630-4CCD-8A3D-128BB37F436D}" dt="2023-02-10T08:43:10.888" v="858"/>
          <ac:picMkLst>
            <pc:docMk/>
            <pc:sldMk cId="397015721" sldId="266"/>
            <ac:picMk id="9" creationId="{942CBD32-BD43-1409-4FD8-E72F6A725FB0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8:43:00.169" v="851" actId="1076"/>
          <ac:picMkLst>
            <pc:docMk/>
            <pc:sldMk cId="397015721" sldId="266"/>
            <ac:picMk id="13314" creationId="{F8D3FAB9-6CEA-48EC-B307-344D802FB19C}"/>
          </ac:picMkLst>
        </pc:picChg>
      </pc:sldChg>
      <pc:sldChg chg="addSp modSp add mod modClrScheme chgLayout">
        <pc:chgData name="Jakub Dylag (jd8g19)" userId="S::jd8g19@soton.ac.uk::7e29cc7f-def3-4159-add3-3c440b2fa137" providerId="AD" clId="Web-{AC7542D4-F630-4CCD-8A3D-128BB37F436D}" dt="2023-02-10T09:17:11.204" v="1268"/>
        <pc:sldMkLst>
          <pc:docMk/>
          <pc:sldMk cId="2914591683" sldId="267"/>
        </pc:sldMkLst>
        <pc:spChg chg="mod ord">
          <ac:chgData name="Jakub Dylag (jd8g19)" userId="S::jd8g19@soton.ac.uk::7e29cc7f-def3-4159-add3-3c440b2fa137" providerId="AD" clId="Web-{AC7542D4-F630-4CCD-8A3D-128BB37F436D}" dt="2023-02-10T06:59:29.850" v="162"/>
          <ac:spMkLst>
            <pc:docMk/>
            <pc:sldMk cId="2914591683" sldId="267"/>
            <ac:spMk id="2" creationId="{CE4360D2-3752-4CC8-A790-01855DD2156A}"/>
          </ac:spMkLst>
        </pc:spChg>
        <pc:spChg chg="mod ord">
          <ac:chgData name="Jakub Dylag (jd8g19)" userId="S::jd8g19@soton.ac.uk::7e29cc7f-def3-4159-add3-3c440b2fa137" providerId="AD" clId="Web-{AC7542D4-F630-4CCD-8A3D-128BB37F436D}" dt="2023-02-10T06:59:29.850" v="162"/>
          <ac:spMkLst>
            <pc:docMk/>
            <pc:sldMk cId="2914591683" sldId="267"/>
            <ac:spMk id="3" creationId="{AD7F4E11-3676-45A6-A967-472233628842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7:11.204" v="1268"/>
          <ac:spMkLst>
            <pc:docMk/>
            <pc:sldMk cId="2914591683" sldId="267"/>
            <ac:spMk id="6" creationId="{030C9AF4-9E0A-867C-D4C6-1D1F9C4E5EF2}"/>
          </ac:spMkLst>
        </pc:spChg>
      </pc:sldChg>
      <pc:sldChg chg="addSp delSp modSp add">
        <pc:chgData name="Jakub Dylag (jd8g19)" userId="S::jd8g19@soton.ac.uk::7e29cc7f-def3-4159-add3-3c440b2fa137" providerId="AD" clId="Web-{AC7542D4-F630-4CCD-8A3D-128BB37F436D}" dt="2023-02-10T09:18:23.503" v="1300"/>
        <pc:sldMkLst>
          <pc:docMk/>
          <pc:sldMk cId="39541382" sldId="268"/>
        </pc:sldMkLst>
        <pc:spChg chg="mod">
          <ac:chgData name="Jakub Dylag (jd8g19)" userId="S::jd8g19@soton.ac.uk::7e29cc7f-def3-4159-add3-3c440b2fa137" providerId="AD" clId="Web-{AC7542D4-F630-4CCD-8A3D-128BB37F436D}" dt="2023-02-10T09:00:01.936" v="1107" actId="1076"/>
          <ac:spMkLst>
            <pc:docMk/>
            <pc:sldMk cId="39541382" sldId="268"/>
            <ac:spMk id="2" creationId="{9BFAB9DE-6BAC-CDA1-2CA2-070CDA79549E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9:18:23.503" v="1300"/>
          <ac:spMkLst>
            <pc:docMk/>
            <pc:sldMk cId="39541382" sldId="268"/>
            <ac:spMk id="5" creationId="{2E6807FC-8D02-D48E-EC70-AB8F719C8CC4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9:00:03.624" v="1109" actId="1076"/>
          <ac:picMkLst>
            <pc:docMk/>
            <pc:sldMk cId="39541382" sldId="268"/>
            <ac:picMk id="3" creationId="{B98DC40C-065B-E7FD-6B59-9642C0C3BD18}"/>
          </ac:picMkLst>
        </pc:picChg>
      </pc:sldChg>
      <pc:sldChg chg="add del ord replId">
        <pc:chgData name="Jakub Dylag (jd8g19)" userId="S::jd8g19@soton.ac.uk::7e29cc7f-def3-4159-add3-3c440b2fa137" providerId="AD" clId="Web-{AC7542D4-F630-4CCD-8A3D-128BB37F436D}" dt="2023-02-10T07:04:50.451" v="210"/>
        <pc:sldMkLst>
          <pc:docMk/>
          <pc:sldMk cId="867669338" sldId="268"/>
        </pc:sldMkLst>
      </pc:sldChg>
      <pc:sldChg chg="addSp delSp modSp new">
        <pc:chgData name="Jakub Dylag (jd8g19)" userId="S::jd8g19@soton.ac.uk::7e29cc7f-def3-4159-add3-3c440b2fa137" providerId="AD" clId="Web-{AC7542D4-F630-4CCD-8A3D-128BB37F436D}" dt="2023-02-10T09:18:26.987" v="1302"/>
        <pc:sldMkLst>
          <pc:docMk/>
          <pc:sldMk cId="2791839508" sldId="269"/>
        </pc:sldMkLst>
        <pc:spChg chg="add del">
          <ac:chgData name="Jakub Dylag (jd8g19)" userId="S::jd8g19@soton.ac.uk::7e29cc7f-def3-4159-add3-3c440b2fa137" providerId="AD" clId="Web-{AC7542D4-F630-4CCD-8A3D-128BB37F436D}" dt="2023-02-10T07:05:43.093" v="226"/>
          <ac:spMkLst>
            <pc:docMk/>
            <pc:sldMk cId="2791839508" sldId="269"/>
            <ac:spMk id="2" creationId="{F3708CB9-1BA8-73D0-1363-6DE7F8C18ADA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7:09:41.380" v="234"/>
          <ac:spMkLst>
            <pc:docMk/>
            <pc:sldMk cId="2791839508" sldId="269"/>
            <ac:spMk id="3" creationId="{90F88BB5-A525-8E05-8BA8-4A22E3CFAA16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26.987" v="1302"/>
          <ac:spMkLst>
            <pc:docMk/>
            <pc:sldMk cId="2791839508" sldId="269"/>
            <ac:spMk id="3" creationId="{E458F860-4AC3-8B91-F730-8B51B9138F0E}"/>
          </ac:spMkLst>
        </pc:spChg>
        <pc:spChg chg="add">
          <ac:chgData name="Jakub Dylag (jd8g19)" userId="S::jd8g19@soton.ac.uk::7e29cc7f-def3-4159-add3-3c440b2fa137" providerId="AD" clId="Web-{AC7542D4-F630-4CCD-8A3D-128BB37F436D}" dt="2023-02-10T07:05:27.280" v="213"/>
          <ac:spMkLst>
            <pc:docMk/>
            <pc:sldMk cId="2791839508" sldId="269"/>
            <ac:spMk id="4" creationId="{40D102B3-D593-4FE3-7BCE-37AE9ED63DAA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7:05:33.827" v="221"/>
          <ac:spMkLst>
            <pc:docMk/>
            <pc:sldMk cId="2791839508" sldId="269"/>
            <ac:spMk id="5" creationId="{40D102B3-D593-4FE3-7BCE-37AE9ED63DAA}"/>
          </ac:spMkLst>
        </pc:spChg>
        <pc:spChg chg="add del">
          <ac:chgData name="Jakub Dylag (jd8g19)" userId="S::jd8g19@soton.ac.uk::7e29cc7f-def3-4159-add3-3c440b2fa137" providerId="AD" clId="Web-{AC7542D4-F630-4CCD-8A3D-128BB37F436D}" dt="2023-02-10T07:05:29.796" v="218"/>
          <ac:spMkLst>
            <pc:docMk/>
            <pc:sldMk cId="2791839508" sldId="269"/>
            <ac:spMk id="6" creationId="{40D102B3-D593-4FE3-7BCE-37AE9ED63DAA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7:09:43.630" v="235"/>
          <ac:spMkLst>
            <pc:docMk/>
            <pc:sldMk cId="2791839508" sldId="269"/>
            <ac:spMk id="9" creationId="{FD8350F5-C02E-AF6A-CA3F-7F0C00BF1CDE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7:09:45.942" v="236" actId="1076"/>
          <ac:picMkLst>
            <pc:docMk/>
            <pc:sldMk cId="2791839508" sldId="269"/>
            <ac:picMk id="7" creationId="{11944D7C-4A14-8575-091A-5A5591EF8BA7}"/>
          </ac:picMkLst>
        </pc:picChg>
      </pc:sldChg>
      <pc:sldChg chg="addSp delSp modSp add replId">
        <pc:chgData name="Jakub Dylag (jd8g19)" userId="S::jd8g19@soton.ac.uk::7e29cc7f-def3-4159-add3-3c440b2fa137" providerId="AD" clId="Web-{AC7542D4-F630-4CCD-8A3D-128BB37F436D}" dt="2023-02-10T09:18:29.191" v="1303"/>
        <pc:sldMkLst>
          <pc:docMk/>
          <pc:sldMk cId="1562859299" sldId="270"/>
        </pc:sldMkLst>
        <pc:spChg chg="add">
          <ac:chgData name="Jakub Dylag (jd8g19)" userId="S::jd8g19@soton.ac.uk::7e29cc7f-def3-4159-add3-3c440b2fa137" providerId="AD" clId="Web-{AC7542D4-F630-4CCD-8A3D-128BB37F436D}" dt="2023-02-10T09:18:29.191" v="1303"/>
          <ac:spMkLst>
            <pc:docMk/>
            <pc:sldMk cId="1562859299" sldId="270"/>
            <ac:spMk id="7" creationId="{1A83B334-4F45-9EF3-A9B7-016AF25AF61A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34:04.714" v="755" actId="1076"/>
          <ac:picMkLst>
            <pc:docMk/>
            <pc:sldMk cId="1562859299" sldId="270"/>
            <ac:picMk id="2" creationId="{5485243D-79A8-D11F-AC54-34B696A2AD07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33:59.355" v="753" actId="1076"/>
          <ac:picMkLst>
            <pc:docMk/>
            <pc:sldMk cId="1562859299" sldId="270"/>
            <ac:picMk id="3" creationId="{7C581852-62CD-1C6C-BB1F-7E82791E4B23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34:14.277" v="759" actId="1076"/>
          <ac:picMkLst>
            <pc:docMk/>
            <pc:sldMk cId="1562859299" sldId="270"/>
            <ac:picMk id="5" creationId="{4FEEAF18-89EB-EE71-C4A7-B34286348D07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7:10:14.396" v="238"/>
          <ac:picMkLst>
            <pc:docMk/>
            <pc:sldMk cId="1562859299" sldId="270"/>
            <ac:picMk id="7" creationId="{11944D7C-4A14-8575-091A-5A5591EF8BA7}"/>
          </ac:picMkLst>
        </pc:picChg>
      </pc:sldChg>
      <pc:sldChg chg="addSp delSp modSp add replId">
        <pc:chgData name="Jakub Dylag (jd8g19)" userId="S::jd8g19@soton.ac.uk::7e29cc7f-def3-4159-add3-3c440b2fa137" providerId="AD" clId="Web-{AC7542D4-F630-4CCD-8A3D-128BB37F436D}" dt="2023-02-10T09:18:30.628" v="1305"/>
        <pc:sldMkLst>
          <pc:docMk/>
          <pc:sldMk cId="3766856175" sldId="271"/>
        </pc:sldMkLst>
        <pc:spChg chg="add">
          <ac:chgData name="Jakub Dylag (jd8g19)" userId="S::jd8g19@soton.ac.uk::7e29cc7f-def3-4159-add3-3c440b2fa137" providerId="AD" clId="Web-{AC7542D4-F630-4CCD-8A3D-128BB37F436D}" dt="2023-02-10T09:18:30.628" v="1305"/>
          <ac:spMkLst>
            <pc:docMk/>
            <pc:sldMk cId="3766856175" sldId="271"/>
            <ac:spMk id="3" creationId="{8CDDC745-84F5-4DFA-D198-E2DA2E5C7B38}"/>
          </ac:spMkLst>
        </pc:spChg>
        <pc:picChg chg="del">
          <ac:chgData name="Jakub Dylag (jd8g19)" userId="S::jd8g19@soton.ac.uk::7e29cc7f-def3-4159-add3-3c440b2fa137" providerId="AD" clId="Web-{AC7542D4-F630-4CCD-8A3D-128BB37F436D}" dt="2023-02-10T07:12:11.821" v="260"/>
          <ac:picMkLst>
            <pc:docMk/>
            <pc:sldMk cId="3766856175" sldId="271"/>
            <ac:picMk id="2" creationId="{5485243D-79A8-D11F-AC54-34B696A2AD07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7:12:10.711" v="259"/>
          <ac:picMkLst>
            <pc:docMk/>
            <pc:sldMk cId="3766856175" sldId="271"/>
            <ac:picMk id="3" creationId="{7C581852-62CD-1C6C-BB1F-7E82791E4B23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7:12:35.993" v="264" actId="1076"/>
          <ac:picMkLst>
            <pc:docMk/>
            <pc:sldMk cId="3766856175" sldId="271"/>
            <ac:picMk id="5" creationId="{A50294D0-19CB-DABF-3B78-899925B55646}"/>
          </ac:picMkLst>
        </pc:picChg>
      </pc:sldChg>
      <pc:sldChg chg="addSp delSp modSp add replId">
        <pc:chgData name="Jakub Dylag (jd8g19)" userId="S::jd8g19@soton.ac.uk::7e29cc7f-def3-4159-add3-3c440b2fa137" providerId="AD" clId="Web-{AC7542D4-F630-4CCD-8A3D-128BB37F436D}" dt="2023-02-10T09:18:31.597" v="1306"/>
        <pc:sldMkLst>
          <pc:docMk/>
          <pc:sldMk cId="1438147199" sldId="272"/>
        </pc:sldMkLst>
        <pc:spChg chg="add">
          <ac:chgData name="Jakub Dylag (jd8g19)" userId="S::jd8g19@soton.ac.uk::7e29cc7f-def3-4159-add3-3c440b2fa137" providerId="AD" clId="Web-{AC7542D4-F630-4CCD-8A3D-128BB37F436D}" dt="2023-02-10T09:18:31.597" v="1306"/>
          <ac:spMkLst>
            <pc:docMk/>
            <pc:sldMk cId="1438147199" sldId="272"/>
            <ac:spMk id="5" creationId="{0ECE8FB4-0033-923A-0019-B60CAB77EE9A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7:12:48.712" v="270" actId="1076"/>
          <ac:picMkLst>
            <pc:docMk/>
            <pc:sldMk cId="1438147199" sldId="272"/>
            <ac:picMk id="2" creationId="{FBBED8B2-65D3-AED5-FB48-0FC9A50B31B2}"/>
          </ac:picMkLst>
        </pc:picChg>
        <pc:picChg chg="del">
          <ac:chgData name="Jakub Dylag (jd8g19)" userId="S::jd8g19@soton.ac.uk::7e29cc7f-def3-4159-add3-3c440b2fa137" providerId="AD" clId="Web-{AC7542D4-F630-4CCD-8A3D-128BB37F436D}" dt="2023-02-10T07:12:43.353" v="266"/>
          <ac:picMkLst>
            <pc:docMk/>
            <pc:sldMk cId="1438147199" sldId="272"/>
            <ac:picMk id="5" creationId="{A50294D0-19CB-DABF-3B78-899925B55646}"/>
          </ac:picMkLst>
        </pc:picChg>
      </pc:sldChg>
      <pc:sldChg chg="addSp modSp add replId">
        <pc:chgData name="Jakub Dylag (jd8g19)" userId="S::jd8g19@soton.ac.uk::7e29cc7f-def3-4159-add3-3c440b2fa137" providerId="AD" clId="Web-{AC7542D4-F630-4CCD-8A3D-128BB37F436D}" dt="2023-02-10T09:18:10.518" v="1292"/>
        <pc:sldMkLst>
          <pc:docMk/>
          <pc:sldMk cId="895475666" sldId="273"/>
        </pc:sldMkLst>
        <pc:spChg chg="add">
          <ac:chgData name="Jakub Dylag (jd8g19)" userId="S::jd8g19@soton.ac.uk::7e29cc7f-def3-4159-add3-3c440b2fa137" providerId="AD" clId="Web-{AC7542D4-F630-4CCD-8A3D-128BB37F436D}" dt="2023-02-10T09:18:10.518" v="1292"/>
          <ac:spMkLst>
            <pc:docMk/>
            <pc:sldMk cId="895475666" sldId="273"/>
            <ac:spMk id="7" creationId="{CF99F9A9-8894-F31E-9EE3-99B73605ECBC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27:38.077" v="684" actId="1076"/>
          <ac:spMkLst>
            <pc:docMk/>
            <pc:sldMk cId="895475666" sldId="273"/>
            <ac:spMk id="16" creationId="{FECFFFEF-D540-4CFF-ADFE-6DF9691E2A70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56:05.085" v="1081" actId="1076"/>
          <ac:picMkLst>
            <pc:docMk/>
            <pc:sldMk cId="895475666" sldId="273"/>
            <ac:picMk id="2" creationId="{1726AC18-A54D-EF91-9E3F-9C8CB08AD5BE}"/>
          </ac:picMkLst>
        </pc:picChg>
      </pc:sldChg>
      <pc:sldChg chg="addSp delSp modSp add replId">
        <pc:chgData name="Jakub Dylag (jd8g19)" userId="S::jd8g19@soton.ac.uk::7e29cc7f-def3-4159-add3-3c440b2fa137" providerId="AD" clId="Web-{AC7542D4-F630-4CCD-8A3D-128BB37F436D}" dt="2023-02-10T09:18:08.299" v="1290"/>
        <pc:sldMkLst>
          <pc:docMk/>
          <pc:sldMk cId="4190680174" sldId="274"/>
        </pc:sldMkLst>
        <pc:spChg chg="mod">
          <ac:chgData name="Jakub Dylag (jd8g19)" userId="S::jd8g19@soton.ac.uk::7e29cc7f-def3-4159-add3-3c440b2fa137" providerId="AD" clId="Web-{AC7542D4-F630-4CCD-8A3D-128BB37F436D}" dt="2023-02-10T08:24:39.134" v="640" actId="20577"/>
          <ac:spMkLst>
            <pc:docMk/>
            <pc:sldMk cId="4190680174" sldId="274"/>
            <ac:spMk id="2" creationId="{CE4360D2-3752-4CC8-A790-01855DD2156A}"/>
          </ac:spMkLst>
        </pc:spChg>
        <pc:spChg chg="del">
          <ac:chgData name="Jakub Dylag (jd8g19)" userId="S::jd8g19@soton.ac.uk::7e29cc7f-def3-4159-add3-3c440b2fa137" providerId="AD" clId="Web-{AC7542D4-F630-4CCD-8A3D-128BB37F436D}" dt="2023-02-10T07:14:12.482" v="283"/>
          <ac:spMkLst>
            <pc:docMk/>
            <pc:sldMk cId="4190680174" sldId="274"/>
            <ac:spMk id="3" creationId="{AD7F4E11-3676-45A6-A967-472233628842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08.299" v="1290"/>
          <ac:spMkLst>
            <pc:docMk/>
            <pc:sldMk cId="4190680174" sldId="274"/>
            <ac:spMk id="4" creationId="{0334233A-B7C8-8FA5-B991-FD300F98152A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8:03:57.203" v="351" actId="20577"/>
          <ac:spMkLst>
            <pc:docMk/>
            <pc:sldMk cId="4190680174" sldId="274"/>
            <ac:spMk id="6" creationId="{33EDC16E-5FF1-DA0C-8E3C-9A088D13923F}"/>
          </ac:spMkLst>
        </pc:spChg>
      </pc:sldChg>
      <pc:sldChg chg="addSp delSp modSp add replId">
        <pc:chgData name="Jakub Dylag (jd8g19)" userId="S::jd8g19@soton.ac.uk::7e29cc7f-def3-4159-add3-3c440b2fa137" providerId="AD" clId="Web-{AC7542D4-F630-4CCD-8A3D-128BB37F436D}" dt="2023-02-10T09:18:09.409" v="1291"/>
        <pc:sldMkLst>
          <pc:docMk/>
          <pc:sldMk cId="4194832267" sldId="275"/>
        </pc:sldMkLst>
        <pc:spChg chg="mod">
          <ac:chgData name="Jakub Dylag (jd8g19)" userId="S::jd8g19@soton.ac.uk::7e29cc7f-def3-4159-add3-3c440b2fa137" providerId="AD" clId="Web-{AC7542D4-F630-4CCD-8A3D-128BB37F436D}" dt="2023-02-10T09:09:06.141" v="1205" actId="20577"/>
          <ac:spMkLst>
            <pc:docMk/>
            <pc:sldMk cId="4194832267" sldId="275"/>
            <ac:spMk id="2" creationId="{CE4360D2-3752-4CC8-A790-01855DD2156A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09.409" v="1291"/>
          <ac:spMkLst>
            <pc:docMk/>
            <pc:sldMk cId="4194832267" sldId="275"/>
            <ac:spMk id="4" creationId="{D87CBE03-404D-C177-E0CC-EC87FF88DC1E}"/>
          </ac:spMkLst>
        </pc:spChg>
        <pc:spChg chg="del">
          <ac:chgData name="Jakub Dylag (jd8g19)" userId="S::jd8g19@soton.ac.uk::7e29cc7f-def3-4159-add3-3c440b2fa137" providerId="AD" clId="Web-{AC7542D4-F630-4CCD-8A3D-128BB37F436D}" dt="2023-02-10T08:52:16.859" v="988"/>
          <ac:spMkLst>
            <pc:docMk/>
            <pc:sldMk cId="4194832267" sldId="275"/>
            <ac:spMk id="5" creationId="{93E5B214-3764-4EBD-9493-2081BB3F519A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54:17.441" v="1074" actId="20577"/>
          <ac:spMkLst>
            <pc:docMk/>
            <pc:sldMk cId="4194832267" sldId="275"/>
            <ac:spMk id="6" creationId="{33EDC16E-5FF1-DA0C-8E3C-9A088D13923F}"/>
          </ac:spMkLst>
        </pc:spChg>
      </pc:sldChg>
      <pc:sldChg chg="addSp delSp modSp new">
        <pc:chgData name="Jakub Dylag (jd8g19)" userId="S::jd8g19@soton.ac.uk::7e29cc7f-def3-4159-add3-3c440b2fa137" providerId="AD" clId="Web-{AC7542D4-F630-4CCD-8A3D-128BB37F436D}" dt="2023-02-10T09:18:14.206" v="1295"/>
        <pc:sldMkLst>
          <pc:docMk/>
          <pc:sldMk cId="364080053" sldId="276"/>
        </pc:sldMkLst>
        <pc:spChg chg="mod">
          <ac:chgData name="Jakub Dylag (jd8g19)" userId="S::jd8g19@soton.ac.uk::7e29cc7f-def3-4159-add3-3c440b2fa137" providerId="AD" clId="Web-{AC7542D4-F630-4CCD-8A3D-128BB37F436D}" dt="2023-02-10T08:13:58.613" v="420" actId="1076"/>
          <ac:spMkLst>
            <pc:docMk/>
            <pc:sldMk cId="364080053" sldId="276"/>
            <ac:spMk id="2" creationId="{3C581024-1061-53B7-ED0A-F858F403B829}"/>
          </ac:spMkLst>
        </pc:spChg>
        <pc:spChg chg="del mod">
          <ac:chgData name="Jakub Dylag (jd8g19)" userId="S::jd8g19@soton.ac.uk::7e29cc7f-def3-4159-add3-3c440b2fa137" providerId="AD" clId="Web-{AC7542D4-F630-4CCD-8A3D-128BB37F436D}" dt="2023-02-10T08:13:04.251" v="395"/>
          <ac:spMkLst>
            <pc:docMk/>
            <pc:sldMk cId="364080053" sldId="276"/>
            <ac:spMk id="3" creationId="{13FCBD3F-AC03-7CE5-6C65-7BEAB8613BA9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8:13:07.173" v="396"/>
          <ac:spMkLst>
            <pc:docMk/>
            <pc:sldMk cId="364080053" sldId="276"/>
            <ac:spMk id="7" creationId="{A475E715-52B1-FC3F-C68B-7202369A50A9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14.206" v="1295"/>
          <ac:spMkLst>
            <pc:docMk/>
            <pc:sldMk cId="364080053" sldId="276"/>
            <ac:spMk id="11" creationId="{6AFC7EFA-A0B8-F06F-C224-E3AC30E7C3EB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13:08.642" v="397" actId="1076"/>
          <ac:picMkLst>
            <pc:docMk/>
            <pc:sldMk cId="364080053" sldId="276"/>
            <ac:picMk id="4" creationId="{0BCC814B-E7D9-2A64-E7E1-DBF32426E645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13:10.220" v="398" actId="1076"/>
          <ac:picMkLst>
            <pc:docMk/>
            <pc:sldMk cId="364080053" sldId="276"/>
            <ac:picMk id="5" creationId="{AF171755-928F-3E30-0608-4F2A20DA7510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13:21.986" v="400" actId="1076"/>
          <ac:picMkLst>
            <pc:docMk/>
            <pc:sldMk cId="364080053" sldId="276"/>
            <ac:picMk id="8" creationId="{9F905351-2D24-5F2E-6334-5F612D420513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13:30.033" v="402" actId="1076"/>
          <ac:picMkLst>
            <pc:docMk/>
            <pc:sldMk cId="364080053" sldId="276"/>
            <ac:picMk id="9" creationId="{5C1215B9-D2D3-CC0B-46E8-93CF4E5DEB17}"/>
          </ac:picMkLst>
        </pc:picChg>
      </pc:sldChg>
      <pc:sldChg chg="addSp delSp modSp new">
        <pc:chgData name="Jakub Dylag (jd8g19)" userId="S::jd8g19@soton.ac.uk::7e29cc7f-def3-4159-add3-3c440b2fa137" providerId="AD" clId="Web-{AC7542D4-F630-4CCD-8A3D-128BB37F436D}" dt="2023-02-10T09:18:25.190" v="1301"/>
        <pc:sldMkLst>
          <pc:docMk/>
          <pc:sldMk cId="3832584860" sldId="277"/>
        </pc:sldMkLst>
        <pc:spChg chg="del">
          <ac:chgData name="Jakub Dylag (jd8g19)" userId="S::jd8g19@soton.ac.uk::7e29cc7f-def3-4159-add3-3c440b2fa137" providerId="AD" clId="Web-{AC7542D4-F630-4CCD-8A3D-128BB37F436D}" dt="2023-02-10T08:30:14.629" v="703"/>
          <ac:spMkLst>
            <pc:docMk/>
            <pc:sldMk cId="3832584860" sldId="277"/>
            <ac:spMk id="2" creationId="{B7F7E6A0-0EE4-9433-6BBA-0F032EA7592D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31:52.882" v="750" actId="20577"/>
          <ac:spMkLst>
            <pc:docMk/>
            <pc:sldMk cId="3832584860" sldId="277"/>
            <ac:spMk id="3" creationId="{A9962FAF-A57A-0F6B-B5C3-7FF27E68FF2E}"/>
          </ac:spMkLst>
        </pc:spChg>
        <pc:spChg chg="add">
          <ac:chgData name="Jakub Dylag (jd8g19)" userId="S::jd8g19@soton.ac.uk::7e29cc7f-def3-4159-add3-3c440b2fa137" providerId="AD" clId="Web-{AC7542D4-F630-4CCD-8A3D-128BB37F436D}" dt="2023-02-10T08:30:15.082" v="704"/>
          <ac:spMkLst>
            <pc:docMk/>
            <pc:sldMk cId="3832584860" sldId="277"/>
            <ac:spMk id="5" creationId="{1D60AE3E-3AFD-F7A6-A17B-B262D7DAEDD3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25.190" v="1301"/>
          <ac:spMkLst>
            <pc:docMk/>
            <pc:sldMk cId="3832584860" sldId="277"/>
            <ac:spMk id="7" creationId="{48B6A00C-B52E-E943-EFE2-ADB9379E0E9F}"/>
          </ac:spMkLst>
        </pc:spChg>
      </pc:sldChg>
      <pc:sldChg chg="addSp modSp new">
        <pc:chgData name="Jakub Dylag (jd8g19)" userId="S::jd8g19@soton.ac.uk::7e29cc7f-def3-4159-add3-3c440b2fa137" providerId="AD" clId="Web-{AC7542D4-F630-4CCD-8A3D-128BB37F436D}" dt="2023-02-10T09:18:14.878" v="1296"/>
        <pc:sldMkLst>
          <pc:docMk/>
          <pc:sldMk cId="3616900661" sldId="278"/>
        </pc:sldMkLst>
        <pc:spChg chg="mod">
          <ac:chgData name="Jakub Dylag (jd8g19)" userId="S::jd8g19@soton.ac.uk::7e29cc7f-def3-4159-add3-3c440b2fa137" providerId="AD" clId="Web-{AC7542D4-F630-4CCD-8A3D-128BB37F436D}" dt="2023-02-10T08:20:23.547" v="553" actId="20577"/>
          <ac:spMkLst>
            <pc:docMk/>
            <pc:sldMk cId="3616900661" sldId="278"/>
            <ac:spMk id="2" creationId="{92E9724F-0B7A-4D44-5829-1BD9ED191431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22:31.911" v="601" actId="20577"/>
          <ac:spMkLst>
            <pc:docMk/>
            <pc:sldMk cId="3616900661" sldId="278"/>
            <ac:spMk id="3" creationId="{D559C36D-4B54-D3C1-5178-9EC6EA01B059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14.878" v="1296"/>
          <ac:spMkLst>
            <pc:docMk/>
            <pc:sldMk cId="3616900661" sldId="278"/>
            <ac:spMk id="7" creationId="{B1E875B7-7E3A-0DA2-8962-CAD81CA096C4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9:10:46.926" v="1219" actId="1076"/>
          <ac:picMkLst>
            <pc:docMk/>
            <pc:sldMk cId="3616900661" sldId="278"/>
            <ac:picMk id="4" creationId="{6FBEB356-2782-6B61-FB56-9CD9BA7FB809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9:11:08.270" v="1223" actId="1076"/>
          <ac:picMkLst>
            <pc:docMk/>
            <pc:sldMk cId="3616900661" sldId="278"/>
            <ac:picMk id="5" creationId="{CB9FA40F-D97B-8E23-DE9E-567DDBD5B8E2}"/>
          </ac:picMkLst>
        </pc:picChg>
      </pc:sldChg>
      <pc:sldChg chg="addSp delSp modSp new">
        <pc:chgData name="Jakub Dylag (jd8g19)" userId="S::jd8g19@soton.ac.uk::7e29cc7f-def3-4159-add3-3c440b2fa137" providerId="AD" clId="Web-{AC7542D4-F630-4CCD-8A3D-128BB37F436D}" dt="2023-02-10T09:17:56.033" v="1285" actId="20577"/>
        <pc:sldMkLst>
          <pc:docMk/>
          <pc:sldMk cId="427113222" sldId="279"/>
        </pc:sldMkLst>
        <pc:spChg chg="mod">
          <ac:chgData name="Jakub Dylag (jd8g19)" userId="S::jd8g19@soton.ac.uk::7e29cc7f-def3-4159-add3-3c440b2fa137" providerId="AD" clId="Web-{AC7542D4-F630-4CCD-8A3D-128BB37F436D}" dt="2023-02-10T08:28:49.173" v="702" actId="20577"/>
          <ac:spMkLst>
            <pc:docMk/>
            <pc:sldMk cId="427113222" sldId="279"/>
            <ac:spMk id="2" creationId="{2F31FF2A-DBE9-B0DC-7508-8651A6948075}"/>
          </ac:spMkLst>
        </pc:spChg>
        <pc:spChg chg="del">
          <ac:chgData name="Jakub Dylag (jd8g19)" userId="S::jd8g19@soton.ac.uk::7e29cc7f-def3-4159-add3-3c440b2fa137" providerId="AD" clId="Web-{AC7542D4-F630-4CCD-8A3D-128BB37F436D}" dt="2023-02-10T08:28:15.531" v="686"/>
          <ac:spMkLst>
            <pc:docMk/>
            <pc:sldMk cId="427113222" sldId="279"/>
            <ac:spMk id="3" creationId="{0C6FD8A9-8612-CCE9-96E5-807107197E82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7:56.033" v="1285" actId="20577"/>
          <ac:spMkLst>
            <pc:docMk/>
            <pc:sldMk cId="427113222" sldId="279"/>
            <ac:spMk id="6" creationId="{67A45F65-8E0A-02F0-330A-4FFD907E6183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28:21.047" v="690" actId="1076"/>
          <ac:picMkLst>
            <pc:docMk/>
            <pc:sldMk cId="427113222" sldId="279"/>
            <ac:picMk id="4" creationId="{6300FC19-D265-7FE1-4205-5BFA05022BD9}"/>
          </ac:picMkLst>
        </pc:picChg>
      </pc:sldChg>
      <pc:sldChg chg="delSp modSp new del">
        <pc:chgData name="Jakub Dylag (jd8g19)" userId="S::jd8g19@soton.ac.uk::7e29cc7f-def3-4159-add3-3c440b2fa137" providerId="AD" clId="Web-{AC7542D4-F630-4CCD-8A3D-128BB37F436D}" dt="2023-02-10T08:23:19.038" v="611"/>
        <pc:sldMkLst>
          <pc:docMk/>
          <pc:sldMk cId="2732335599" sldId="279"/>
        </pc:sldMkLst>
        <pc:spChg chg="mod">
          <ac:chgData name="Jakub Dylag (jd8g19)" userId="S::jd8g19@soton.ac.uk::7e29cc7f-def3-4159-add3-3c440b2fa137" providerId="AD" clId="Web-{AC7542D4-F630-4CCD-8A3D-128BB37F436D}" dt="2023-02-10T08:23:03.162" v="607" actId="20577"/>
          <ac:spMkLst>
            <pc:docMk/>
            <pc:sldMk cId="2732335599" sldId="279"/>
            <ac:spMk id="2" creationId="{D89CCE9C-2678-A861-8DF8-499BF47643CE}"/>
          </ac:spMkLst>
        </pc:spChg>
        <pc:spChg chg="del">
          <ac:chgData name="Jakub Dylag (jd8g19)" userId="S::jd8g19@soton.ac.uk::7e29cc7f-def3-4159-add3-3c440b2fa137" providerId="AD" clId="Web-{AC7542D4-F630-4CCD-8A3D-128BB37F436D}" dt="2023-02-10T08:23:05.350" v="608"/>
          <ac:spMkLst>
            <pc:docMk/>
            <pc:sldMk cId="2732335599" sldId="279"/>
            <ac:spMk id="3" creationId="{0EA6E7E9-C17C-150A-966F-CD2BF81AF060}"/>
          </ac:spMkLst>
        </pc:spChg>
      </pc:sldChg>
      <pc:sldChg chg="modSp add">
        <pc:chgData name="Jakub Dylag (jd8g19)" userId="S::jd8g19@soton.ac.uk::7e29cc7f-def3-4159-add3-3c440b2fa137" providerId="AD" clId="Web-{AC7542D4-F630-4CCD-8A3D-128BB37F436D}" dt="2023-02-10T09:18:47.676" v="1309" actId="20577"/>
        <pc:sldMkLst>
          <pc:docMk/>
          <pc:sldMk cId="4141679280" sldId="280"/>
        </pc:sldMkLst>
        <pc:spChg chg="mod">
          <ac:chgData name="Jakub Dylag (jd8g19)" userId="S::jd8g19@soton.ac.uk::7e29cc7f-def3-4159-add3-3c440b2fa137" providerId="AD" clId="Web-{AC7542D4-F630-4CCD-8A3D-128BB37F436D}" dt="2023-02-10T09:18:47.676" v="1309" actId="20577"/>
          <ac:spMkLst>
            <pc:docMk/>
            <pc:sldMk cId="4141679280" sldId="280"/>
            <ac:spMk id="2" creationId="{A1E843C4-4F1C-726F-4F85-674EA933EFE2}"/>
          </ac:spMkLst>
        </pc:spChg>
      </pc:sldChg>
      <pc:sldChg chg="addSp delSp modSp add">
        <pc:chgData name="Jakub Dylag (jd8g19)" userId="S::jd8g19@soton.ac.uk::7e29cc7f-def3-4159-add3-3c440b2fa137" providerId="AD" clId="Web-{AC7542D4-F630-4CCD-8A3D-128BB37F436D}" dt="2023-02-10T08:36:49.814" v="795" actId="1076"/>
        <pc:sldMkLst>
          <pc:docMk/>
          <pc:sldMk cId="4021014296" sldId="281"/>
        </pc:sldMkLst>
        <pc:spChg chg="mod">
          <ac:chgData name="Jakub Dylag (jd8g19)" userId="S::jd8g19@soton.ac.uk::7e29cc7f-def3-4159-add3-3c440b2fa137" providerId="AD" clId="Web-{AC7542D4-F630-4CCD-8A3D-128BB37F436D}" dt="2023-02-10T08:36:28.625" v="787" actId="1076"/>
          <ac:spMkLst>
            <pc:docMk/>
            <pc:sldMk cId="4021014296" sldId="281"/>
            <ac:spMk id="8" creationId="{CB26B57E-A2EC-F1B2-860B-C90E518238CD}"/>
          </ac:spMkLst>
        </pc:spChg>
        <pc:picChg chg="del">
          <ac:chgData name="Jakub Dylag (jd8g19)" userId="S::jd8g19@soton.ac.uk::7e29cc7f-def3-4159-add3-3c440b2fa137" providerId="AD" clId="Web-{AC7542D4-F630-4CCD-8A3D-128BB37F436D}" dt="2023-02-10T08:35:15.639" v="763"/>
          <ac:picMkLst>
            <pc:docMk/>
            <pc:sldMk cId="4021014296" sldId="281"/>
            <ac:picMk id="2" creationId="{9E0566AC-8552-D48C-0001-0746ACCAB194}"/>
          </ac:picMkLst>
        </pc:picChg>
        <pc:picChg chg="add mod modCrop">
          <ac:chgData name="Jakub Dylag (jd8g19)" userId="S::jd8g19@soton.ac.uk::7e29cc7f-def3-4159-add3-3c440b2fa137" providerId="AD" clId="Web-{AC7542D4-F630-4CCD-8A3D-128BB37F436D}" dt="2023-02-10T08:36:49.814" v="795" actId="1076"/>
          <ac:picMkLst>
            <pc:docMk/>
            <pc:sldMk cId="4021014296" sldId="281"/>
            <ac:picMk id="3" creationId="{E25634D3-ABF2-C87C-F4FB-564DE5EA7CED}"/>
          </ac:picMkLst>
        </pc:picChg>
      </pc:sldChg>
      <pc:sldChg chg="addSp delSp modSp add">
        <pc:chgData name="Jakub Dylag (jd8g19)" userId="S::jd8g19@soton.ac.uk::7e29cc7f-def3-4159-add3-3c440b2fa137" providerId="AD" clId="Web-{AC7542D4-F630-4CCD-8A3D-128BB37F436D}" dt="2023-02-10T09:18:40.300" v="1307"/>
        <pc:sldMkLst>
          <pc:docMk/>
          <pc:sldMk cId="1872103486" sldId="282"/>
        </pc:sldMkLst>
        <pc:spChg chg="del">
          <ac:chgData name="Jakub Dylag (jd8g19)" userId="S::jd8g19@soton.ac.uk::7e29cc7f-def3-4159-add3-3c440b2fa137" providerId="AD" clId="Web-{AC7542D4-F630-4CCD-8A3D-128BB37F436D}" dt="2023-02-10T08:37:30.518" v="805"/>
          <ac:spMkLst>
            <pc:docMk/>
            <pc:sldMk cId="1872103486" sldId="282"/>
            <ac:spMk id="2" creationId="{28DF2664-913C-1975-1B26-D9BFFDCFDCCB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8:37:35.315" v="806"/>
          <ac:spMkLst>
            <pc:docMk/>
            <pc:sldMk cId="1872103486" sldId="282"/>
            <ac:spMk id="4" creationId="{4C21A212-89D5-5F7A-0555-0D026FE0E02F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40.300" v="1307"/>
          <ac:spMkLst>
            <pc:docMk/>
            <pc:sldMk cId="1872103486" sldId="282"/>
            <ac:spMk id="7" creationId="{001371B4-203E-A797-C631-1F741FA296EC}"/>
          </ac:spMkLst>
        </pc:spChg>
        <pc:spChg chg="mod">
          <ac:chgData name="Jakub Dylag (jd8g19)" userId="S::jd8g19@soton.ac.uk::7e29cc7f-def3-4159-add3-3c440b2fa137" providerId="AD" clId="Web-{AC7542D4-F630-4CCD-8A3D-128BB37F436D}" dt="2023-02-10T08:37:47.159" v="810" actId="1076"/>
          <ac:spMkLst>
            <pc:docMk/>
            <pc:sldMk cId="1872103486" sldId="282"/>
            <ac:spMk id="8" creationId="{C9EB017E-B2C7-1996-1420-F26358974ECD}"/>
          </ac:spMkLst>
        </pc:spChg>
        <pc:picChg chg="mod">
          <ac:chgData name="Jakub Dylag (jd8g19)" userId="S::jd8g19@soton.ac.uk::7e29cc7f-def3-4159-add3-3c440b2fa137" providerId="AD" clId="Web-{AC7542D4-F630-4CCD-8A3D-128BB37F436D}" dt="2023-02-10T08:37:42.159" v="809" actId="1076"/>
          <ac:picMkLst>
            <pc:docMk/>
            <pc:sldMk cId="1872103486" sldId="282"/>
            <ac:picMk id="6" creationId="{2337EDE5-E92F-07D2-3FF4-32704C0F77A5}"/>
          </ac:picMkLst>
        </pc:picChg>
      </pc:sldChg>
      <pc:sldChg chg="addSp delSp modSp new ord">
        <pc:chgData name="Jakub Dylag (jd8g19)" userId="S::jd8g19@soton.ac.uk::7e29cc7f-def3-4159-add3-3c440b2fa137" providerId="AD" clId="Web-{AC7542D4-F630-4CCD-8A3D-128BB37F436D}" dt="2023-02-10T09:17:06.188" v="1266" actId="1076"/>
        <pc:sldMkLst>
          <pc:docMk/>
          <pc:sldMk cId="4096915836" sldId="283"/>
        </pc:sldMkLst>
        <pc:spChg chg="mod">
          <ac:chgData name="Jakub Dylag (jd8g19)" userId="S::jd8g19@soton.ac.uk::7e29cc7f-def3-4159-add3-3c440b2fa137" providerId="AD" clId="Web-{AC7542D4-F630-4CCD-8A3D-128BB37F436D}" dt="2023-02-10T08:45:14.392" v="908" actId="20577"/>
          <ac:spMkLst>
            <pc:docMk/>
            <pc:sldMk cId="4096915836" sldId="283"/>
            <ac:spMk id="2" creationId="{77E5E639-50A6-A0BD-9309-98509D669B55}"/>
          </ac:spMkLst>
        </pc:spChg>
        <pc:spChg chg="del">
          <ac:chgData name="Jakub Dylag (jd8g19)" userId="S::jd8g19@soton.ac.uk::7e29cc7f-def3-4159-add3-3c440b2fa137" providerId="AD" clId="Web-{AC7542D4-F630-4CCD-8A3D-128BB37F436D}" dt="2023-02-10T08:45:15.986" v="909"/>
          <ac:spMkLst>
            <pc:docMk/>
            <pc:sldMk cId="4096915836" sldId="283"/>
            <ac:spMk id="3" creationId="{54CD10D4-CCAB-7EEA-074D-5ADD95708B31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9:15:16.684" v="1250"/>
          <ac:spMkLst>
            <pc:docMk/>
            <pc:sldMk cId="4096915836" sldId="283"/>
            <ac:spMk id="8" creationId="{65EF8D24-3BDF-F8C6-C1BA-7043F83100F8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9:15:16.684" v="1249"/>
          <ac:spMkLst>
            <pc:docMk/>
            <pc:sldMk cId="4096915836" sldId="283"/>
            <ac:spMk id="9" creationId="{C296FA22-FB64-8891-6AD7-E5A0A96F3BCC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9:15:09.247" v="1247"/>
          <ac:spMkLst>
            <pc:docMk/>
            <pc:sldMk cId="4096915836" sldId="283"/>
            <ac:spMk id="10" creationId="{2A2BFCC5-1B29-58A7-150D-8B6F4C91E064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7:06.188" v="1266" actId="1076"/>
          <ac:spMkLst>
            <pc:docMk/>
            <pc:sldMk cId="4096915836" sldId="283"/>
            <ac:spMk id="11" creationId="{D8A1D3B0-BA61-86C7-5BD4-9F170D591AF4}"/>
          </ac:spMkLst>
        </pc:spChg>
        <pc:picChg chg="add mod modCrop">
          <ac:chgData name="Jakub Dylag (jd8g19)" userId="S::jd8g19@soton.ac.uk::7e29cc7f-def3-4159-add3-3c440b2fa137" providerId="AD" clId="Web-{AC7542D4-F630-4CCD-8A3D-128BB37F436D}" dt="2023-02-10T08:46:06.441" v="915" actId="1076"/>
          <ac:picMkLst>
            <pc:docMk/>
            <pc:sldMk cId="4096915836" sldId="283"/>
            <ac:picMk id="4" creationId="{37801404-BBEB-353A-4C00-C4E8670DFA91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46:38.707" v="924" actId="1076"/>
          <ac:picMkLst>
            <pc:docMk/>
            <pc:sldMk cId="4096915836" sldId="283"/>
            <ac:picMk id="5" creationId="{4BBF496A-7F69-8471-34AC-F4B7492E503E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46:37.473" v="923" actId="1076"/>
          <ac:picMkLst>
            <pc:docMk/>
            <pc:sldMk cId="4096915836" sldId="283"/>
            <ac:picMk id="6" creationId="{05B4943C-F1CE-352E-0A7A-66AC2227EEAD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8:47:30.287" v="929" actId="1076"/>
          <ac:picMkLst>
            <pc:docMk/>
            <pc:sldMk cId="4096915836" sldId="283"/>
            <ac:picMk id="7" creationId="{B71AF021-FF37-4C82-58E4-F63C30B3D2DC}"/>
          </ac:picMkLst>
        </pc:picChg>
      </pc:sldChg>
      <pc:sldChg chg="addSp delSp modSp add replId">
        <pc:chgData name="Jakub Dylag (jd8g19)" userId="S::jd8g19@soton.ac.uk::7e29cc7f-def3-4159-add3-3c440b2fa137" providerId="AD" clId="Web-{AC7542D4-F630-4CCD-8A3D-128BB37F436D}" dt="2023-02-10T09:17:10.079" v="1267"/>
        <pc:sldMkLst>
          <pc:docMk/>
          <pc:sldMk cId="3437031203" sldId="284"/>
        </pc:sldMkLst>
        <pc:spChg chg="add mod">
          <ac:chgData name="Jakub Dylag (jd8g19)" userId="S::jd8g19@soton.ac.uk::7e29cc7f-def3-4159-add3-3c440b2fa137" providerId="AD" clId="Web-{AC7542D4-F630-4CCD-8A3D-128BB37F436D}" dt="2023-02-10T08:50:10.730" v="975" actId="20577"/>
          <ac:spMkLst>
            <pc:docMk/>
            <pc:sldMk cId="3437031203" sldId="284"/>
            <ac:spMk id="8" creationId="{A60AAF8C-0D59-A078-9C13-26DC4F2C459D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8:50:31.699" v="987" actId="1076"/>
          <ac:spMkLst>
            <pc:docMk/>
            <pc:sldMk cId="3437031203" sldId="284"/>
            <ac:spMk id="9" creationId="{48F59FFF-B102-6CC6-0C7A-B9FBD1EB3816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8:50:14.964" v="979" actId="20577"/>
          <ac:spMkLst>
            <pc:docMk/>
            <pc:sldMk cId="3437031203" sldId="284"/>
            <ac:spMk id="10" creationId="{5702A807-7C03-7AEE-11B6-C4BF8693ED8B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5:12.153" v="1248"/>
          <ac:spMkLst>
            <pc:docMk/>
            <pc:sldMk cId="3437031203" sldId="284"/>
            <ac:spMk id="11" creationId="{C855E49E-A7A7-21F3-2399-C7E22A227DAC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5:21.231" v="1252" actId="1076"/>
          <ac:spMkLst>
            <pc:docMk/>
            <pc:sldMk cId="3437031203" sldId="284"/>
            <ac:spMk id="12" creationId="{6A91B040-73DF-0E61-60A4-91ACCACE21D0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5:21.247" v="1253" actId="1076"/>
          <ac:spMkLst>
            <pc:docMk/>
            <pc:sldMk cId="3437031203" sldId="284"/>
            <ac:spMk id="13" creationId="{8A2361F6-04C1-17B7-6991-082D7FD61712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16:20.702" v="1263" actId="20577"/>
          <ac:spMkLst>
            <pc:docMk/>
            <pc:sldMk cId="3437031203" sldId="284"/>
            <ac:spMk id="14" creationId="{605C83CE-4B9D-639B-52C9-B5E5EF9A4F23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7:10.079" v="1267"/>
          <ac:spMkLst>
            <pc:docMk/>
            <pc:sldMk cId="3437031203" sldId="284"/>
            <ac:spMk id="16" creationId="{8F50EA29-F820-4FA7-59FF-EFDAA7924875}"/>
          </ac:spMkLst>
        </pc:spChg>
        <pc:picChg chg="add del mod">
          <ac:chgData name="Jakub Dylag (jd8g19)" userId="S::jd8g19@soton.ac.uk::7e29cc7f-def3-4159-add3-3c440b2fa137" providerId="AD" clId="Web-{AC7542D4-F630-4CCD-8A3D-128BB37F436D}" dt="2023-02-10T08:49:24.681" v="935"/>
          <ac:picMkLst>
            <pc:docMk/>
            <pc:sldMk cId="3437031203" sldId="284"/>
            <ac:picMk id="3" creationId="{76585817-64E8-BA09-A5EC-E04BC3ABEE25}"/>
          </ac:picMkLst>
        </pc:picChg>
        <pc:picChg chg="mod">
          <ac:chgData name="Jakub Dylag (jd8g19)" userId="S::jd8g19@soton.ac.uk::7e29cc7f-def3-4159-add3-3c440b2fa137" providerId="AD" clId="Web-{AC7542D4-F630-4CCD-8A3D-128BB37F436D}" dt="2023-02-10T08:50:07.995" v="974" actId="1076"/>
          <ac:picMkLst>
            <pc:docMk/>
            <pc:sldMk cId="3437031203" sldId="284"/>
            <ac:picMk id="5" creationId="{4BBF496A-7F69-8471-34AC-F4B7492E503E}"/>
          </ac:picMkLst>
        </pc:picChg>
      </pc:sldChg>
      <pc:sldChg chg="addSp delSp modSp new">
        <pc:chgData name="Jakub Dylag (jd8g19)" userId="S::jd8g19@soton.ac.uk::7e29cc7f-def3-4159-add3-3c440b2fa137" providerId="AD" clId="Web-{AC7542D4-F630-4CCD-8A3D-128BB37F436D}" dt="2023-02-10T09:18:04.299" v="1288"/>
        <pc:sldMkLst>
          <pc:docMk/>
          <pc:sldMk cId="3933866727" sldId="285"/>
        </pc:sldMkLst>
        <pc:spChg chg="mod">
          <ac:chgData name="Jakub Dylag (jd8g19)" userId="S::jd8g19@soton.ac.uk::7e29cc7f-def3-4159-add3-3c440b2fa137" providerId="AD" clId="Web-{AC7542D4-F630-4CCD-8A3D-128BB37F436D}" dt="2023-02-10T08:58:21.917" v="1097" actId="20577"/>
          <ac:spMkLst>
            <pc:docMk/>
            <pc:sldMk cId="3933866727" sldId="285"/>
            <ac:spMk id="2" creationId="{8AED1D9E-5A55-ED9F-0A86-3201AFDF6B1E}"/>
          </ac:spMkLst>
        </pc:spChg>
        <pc:spChg chg="del">
          <ac:chgData name="Jakub Dylag (jd8g19)" userId="S::jd8g19@soton.ac.uk::7e29cc7f-def3-4159-add3-3c440b2fa137" providerId="AD" clId="Web-{AC7542D4-F630-4CCD-8A3D-128BB37F436D}" dt="2023-02-10T08:58:01.682" v="1083"/>
          <ac:spMkLst>
            <pc:docMk/>
            <pc:sldMk cId="3933866727" sldId="285"/>
            <ac:spMk id="3" creationId="{CF2607C3-EB00-53B9-4638-DD6FC305E356}"/>
          </ac:spMkLst>
        </pc:spChg>
        <pc:spChg chg="add del mod">
          <ac:chgData name="Jakub Dylag (jd8g19)" userId="S::jd8g19@soton.ac.uk::7e29cc7f-def3-4159-add3-3c440b2fa137" providerId="AD" clId="Web-{AC7542D4-F630-4CCD-8A3D-128BB37F436D}" dt="2023-02-10T09:18:04.299" v="1288"/>
          <ac:spMkLst>
            <pc:docMk/>
            <pc:sldMk cId="3933866727" sldId="285"/>
            <ac:spMk id="6" creationId="{A2A06206-E750-CD21-4B79-A421225CDF81}"/>
          </ac:spMkLst>
        </pc:spChg>
        <pc:picChg chg="add mod">
          <ac:chgData name="Jakub Dylag (jd8g19)" userId="S::jd8g19@soton.ac.uk::7e29cc7f-def3-4159-add3-3c440b2fa137" providerId="AD" clId="Web-{AC7542D4-F630-4CCD-8A3D-128BB37F436D}" dt="2023-02-10T08:58:20.105" v="1095" actId="1076"/>
          <ac:picMkLst>
            <pc:docMk/>
            <pc:sldMk cId="3933866727" sldId="285"/>
            <ac:picMk id="4" creationId="{7FE36DFD-5139-7513-3FED-1F7A2D55D9E2}"/>
          </ac:picMkLst>
        </pc:picChg>
      </pc:sldChg>
      <pc:sldChg chg="addSp delSp add ord replId">
        <pc:chgData name="Jakub Dylag (jd8g19)" userId="S::jd8g19@soton.ac.uk::7e29cc7f-def3-4159-add3-3c440b2fa137" providerId="AD" clId="Web-{AC7542D4-F630-4CCD-8A3D-128BB37F436D}" dt="2023-02-10T09:18:18.237" v="1298"/>
        <pc:sldMkLst>
          <pc:docMk/>
          <pc:sldMk cId="2709330104" sldId="286"/>
        </pc:sldMkLst>
        <pc:spChg chg="add del">
          <ac:chgData name="Jakub Dylag (jd8g19)" userId="S::jd8g19@soton.ac.uk::7e29cc7f-def3-4159-add3-3c440b2fa137" providerId="AD" clId="Web-{AC7542D4-F630-4CCD-8A3D-128BB37F436D}" dt="2023-02-10T09:18:18.237" v="1298"/>
          <ac:spMkLst>
            <pc:docMk/>
            <pc:sldMk cId="2709330104" sldId="286"/>
            <ac:spMk id="5" creationId="{5A812699-284F-B45B-AC79-1BAFEA2CC176}"/>
          </ac:spMkLst>
        </pc:spChg>
      </pc:sldChg>
      <pc:sldChg chg="addSp delSp modSp new del">
        <pc:chgData name="Jakub Dylag (jd8g19)" userId="S::jd8g19@soton.ac.uk::7e29cc7f-def3-4159-add3-3c440b2fa137" providerId="AD" clId="Web-{AC7542D4-F630-4CCD-8A3D-128BB37F436D}" dt="2023-02-10T09:03:13.880" v="1119"/>
        <pc:sldMkLst>
          <pc:docMk/>
          <pc:sldMk cId="1531046045" sldId="287"/>
        </pc:sldMkLst>
        <pc:spChg chg="del">
          <ac:chgData name="Jakub Dylag (jd8g19)" userId="S::jd8g19@soton.ac.uk::7e29cc7f-def3-4159-add3-3c440b2fa137" providerId="AD" clId="Web-{AC7542D4-F630-4CCD-8A3D-128BB37F436D}" dt="2023-02-10T09:03:02.755" v="1112"/>
          <ac:spMkLst>
            <pc:docMk/>
            <pc:sldMk cId="1531046045" sldId="287"/>
            <ac:spMk id="2" creationId="{2A582418-7C0D-3CF5-F648-285D897A43DF}"/>
          </ac:spMkLst>
        </pc:spChg>
        <pc:spChg chg="del">
          <ac:chgData name="Jakub Dylag (jd8g19)" userId="S::jd8g19@soton.ac.uk::7e29cc7f-def3-4159-add3-3c440b2fa137" providerId="AD" clId="Web-{AC7542D4-F630-4CCD-8A3D-128BB37F436D}" dt="2023-02-10T09:03:02.755" v="1111"/>
          <ac:spMkLst>
            <pc:docMk/>
            <pc:sldMk cId="1531046045" sldId="287"/>
            <ac:spMk id="3" creationId="{A9E4739E-52B6-844A-E03A-B414EB94FE8F}"/>
          </ac:spMkLst>
        </pc:spChg>
        <pc:picChg chg="add del mod">
          <ac:chgData name="Jakub Dylag (jd8g19)" userId="S::jd8g19@soton.ac.uk::7e29cc7f-def3-4159-add3-3c440b2fa137" providerId="AD" clId="Web-{AC7542D4-F630-4CCD-8A3D-128BB37F436D}" dt="2023-02-10T09:03:10.614" v="1118"/>
          <ac:picMkLst>
            <pc:docMk/>
            <pc:sldMk cId="1531046045" sldId="287"/>
            <ac:picMk id="4" creationId="{D8D3984E-E909-D258-97DA-E4F93B1DCA5D}"/>
          </ac:picMkLst>
        </pc:picChg>
      </pc:sldChg>
      <pc:sldChg chg="addSp delSp modSp new ord">
        <pc:chgData name="Jakub Dylag (jd8g19)" userId="S::jd8g19@soton.ac.uk::7e29cc7f-def3-4159-add3-3c440b2fa137" providerId="AD" clId="Web-{AC7542D4-F630-4CCD-8A3D-128BB37F436D}" dt="2023-02-10T09:18:29.862" v="1304"/>
        <pc:sldMkLst>
          <pc:docMk/>
          <pc:sldMk cId="2353799138" sldId="287"/>
        </pc:sldMkLst>
        <pc:spChg chg="del">
          <ac:chgData name="Jakub Dylag (jd8g19)" userId="S::jd8g19@soton.ac.uk::7e29cc7f-def3-4159-add3-3c440b2fa137" providerId="AD" clId="Web-{AC7542D4-F630-4CCD-8A3D-128BB37F436D}" dt="2023-02-10T09:05:01.102" v="1122"/>
          <ac:spMkLst>
            <pc:docMk/>
            <pc:sldMk cId="2353799138" sldId="287"/>
            <ac:spMk id="2" creationId="{BC85C052-23F9-926A-19C7-C03C9C186D35}"/>
          </ac:spMkLst>
        </pc:spChg>
        <pc:spChg chg="del">
          <ac:chgData name="Jakub Dylag (jd8g19)" userId="S::jd8g19@soton.ac.uk::7e29cc7f-def3-4159-add3-3c440b2fa137" providerId="AD" clId="Web-{AC7542D4-F630-4CCD-8A3D-128BB37F436D}" dt="2023-02-10T09:05:01.102" v="1121"/>
          <ac:spMkLst>
            <pc:docMk/>
            <pc:sldMk cId="2353799138" sldId="287"/>
            <ac:spMk id="3" creationId="{5B383F66-7E0C-CCC0-53FD-9FA9BD3411D9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12.899" v="1151" actId="1076"/>
          <ac:spMkLst>
            <pc:docMk/>
            <pc:sldMk cId="2353799138" sldId="287"/>
            <ac:spMk id="4" creationId="{73EDF6C9-BBA4-F6F2-5DFB-43A76E6AA3B5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321" v="1126" actId="1076"/>
          <ac:spMkLst>
            <pc:docMk/>
            <pc:sldMk cId="2353799138" sldId="287"/>
            <ac:spMk id="6" creationId="{2B319D13-E753-20DC-43CB-1970625C8A85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337" v="1127" actId="1076"/>
          <ac:spMkLst>
            <pc:docMk/>
            <pc:sldMk cId="2353799138" sldId="287"/>
            <ac:spMk id="7" creationId="{CAF70A4B-EED2-7713-AF6B-4B410FAC35BB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59.635" v="1162" actId="1076"/>
          <ac:spMkLst>
            <pc:docMk/>
            <pc:sldMk cId="2353799138" sldId="287"/>
            <ac:spMk id="8" creationId="{23379179-379F-687B-F06A-6623DD0A03CE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399" v="1132" actId="1076"/>
          <ac:spMkLst>
            <pc:docMk/>
            <pc:sldMk cId="2353799138" sldId="287"/>
            <ac:spMk id="12" creationId="{21BB6CCB-4636-7BE2-A253-D5F37802375A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415" v="1134" actId="1076"/>
          <ac:spMkLst>
            <pc:docMk/>
            <pc:sldMk cId="2353799138" sldId="287"/>
            <ac:spMk id="14" creationId="{90F47C51-B978-3F84-D001-4333825B7D7F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430" v="1135" actId="1076"/>
          <ac:spMkLst>
            <pc:docMk/>
            <pc:sldMk cId="2353799138" sldId="287"/>
            <ac:spMk id="15" creationId="{827E729B-06DB-714A-C1E7-55EEF0AA9A7E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6:05.573" v="1164" actId="1076"/>
          <ac:spMkLst>
            <pc:docMk/>
            <pc:sldMk cId="2353799138" sldId="287"/>
            <ac:spMk id="16" creationId="{1496D57B-5454-AAF1-15ED-C5DB28063A75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462" v="1137" actId="1076"/>
          <ac:spMkLst>
            <pc:docMk/>
            <pc:sldMk cId="2353799138" sldId="287"/>
            <ac:spMk id="17" creationId="{6FEA3A33-0C9B-0525-AEB8-E9202EECDE2E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493" v="1141" actId="1076"/>
          <ac:spMkLst>
            <pc:docMk/>
            <pc:sldMk cId="2353799138" sldId="287"/>
            <ac:spMk id="21" creationId="{982CE96D-7A51-01F1-5DCD-2676FFBBDB62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509" v="1142" actId="1076"/>
          <ac:spMkLst>
            <pc:docMk/>
            <pc:sldMk cId="2353799138" sldId="287"/>
            <ac:spMk id="22" creationId="{99C71D85-C852-8CAA-CC04-92032620E8D2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524" v="1144" actId="1076"/>
          <ac:spMkLst>
            <pc:docMk/>
            <pc:sldMk cId="2353799138" sldId="287"/>
            <ac:spMk id="24" creationId="{A267859E-73B4-D6E8-94F2-749FCC7A0D7D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22.884" v="1154" actId="20577"/>
          <ac:spMkLst>
            <pc:docMk/>
            <pc:sldMk cId="2353799138" sldId="287"/>
            <ac:spMk id="25" creationId="{A309A59E-D643-90A5-C294-3D5F6B2CDBDF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26.853" v="1155" actId="20577"/>
          <ac:spMkLst>
            <pc:docMk/>
            <pc:sldMk cId="2353799138" sldId="287"/>
            <ac:spMk id="26" creationId="{F3991140-FBC9-ABBF-1F9D-6EE3068C6368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31.822" v="1157" actId="20577"/>
          <ac:spMkLst>
            <pc:docMk/>
            <pc:sldMk cId="2353799138" sldId="287"/>
            <ac:spMk id="27" creationId="{EDEA4D1E-8531-5EFD-D5D9-ABE45357F8D8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29.009" v="1156" actId="20577"/>
          <ac:spMkLst>
            <pc:docMk/>
            <pc:sldMk cId="2353799138" sldId="287"/>
            <ac:spMk id="28" creationId="{535A66E0-5CE6-36BE-DC03-BE0F617E10D1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07.587" v="1149" actId="1076"/>
          <ac:spMkLst>
            <pc:docMk/>
            <pc:sldMk cId="2353799138" sldId="287"/>
            <ac:spMk id="29" creationId="{F06B8B29-92F9-9433-D1BD-4CA2400A164D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5:35.494" v="1159" actId="1076"/>
          <ac:spMkLst>
            <pc:docMk/>
            <pc:sldMk cId="2353799138" sldId="287"/>
            <ac:spMk id="30" creationId="{FE37C37C-3AF0-D419-48B3-A049E29CF790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29.862" v="1304"/>
          <ac:spMkLst>
            <pc:docMk/>
            <pc:sldMk cId="2353799138" sldId="287"/>
            <ac:spMk id="32" creationId="{DD55D3CD-FDD1-4BB8-4F12-3388C637D343}"/>
          </ac:spMkLst>
        </pc:spChg>
        <pc:cxnChg chg="add mod">
          <ac:chgData name="Jakub Dylag (jd8g19)" userId="S::jd8g19@soton.ac.uk::7e29cc7f-def3-4159-add3-3c440b2fa137" providerId="AD" clId="Web-{AC7542D4-F630-4CCD-8A3D-128BB37F436D}" dt="2023-02-10T09:05:07.321" v="1125" actId="1076"/>
          <ac:cxnSpMkLst>
            <pc:docMk/>
            <pc:sldMk cId="2353799138" sldId="287"/>
            <ac:cxnSpMk id="5" creationId="{2A1DC093-1B50-E6B3-54CB-E3A495BBD9E6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368" v="1129" actId="1076"/>
          <ac:cxnSpMkLst>
            <pc:docMk/>
            <pc:sldMk cId="2353799138" sldId="287"/>
            <ac:cxnSpMk id="9" creationId="{FC6B8B9E-2EF3-B3F6-B5E1-A3CBC38BCB9C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368" v="1130" actId="1076"/>
          <ac:cxnSpMkLst>
            <pc:docMk/>
            <pc:sldMk cId="2353799138" sldId="287"/>
            <ac:cxnSpMk id="10" creationId="{F2C72231-1981-9BC0-FD1C-67829FAF31F0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384" v="1131" actId="1076"/>
          <ac:cxnSpMkLst>
            <pc:docMk/>
            <pc:sldMk cId="2353799138" sldId="287"/>
            <ac:cxnSpMk id="11" creationId="{91A0B3E3-FC9C-B89A-3182-A7C63993184D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399" v="1133" actId="1076"/>
          <ac:cxnSpMkLst>
            <pc:docMk/>
            <pc:sldMk cId="2353799138" sldId="287"/>
            <ac:cxnSpMk id="13" creationId="{2C831CBB-EF9A-90B4-75BD-C9BE7ABADF37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462" v="1138" actId="1076"/>
          <ac:cxnSpMkLst>
            <pc:docMk/>
            <pc:sldMk cId="2353799138" sldId="287"/>
            <ac:cxnSpMk id="18" creationId="{68BD201D-8229-D9CC-BA09-D99682759F62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477" v="1139" actId="1076"/>
          <ac:cxnSpMkLst>
            <pc:docMk/>
            <pc:sldMk cId="2353799138" sldId="287"/>
            <ac:cxnSpMk id="19" creationId="{9750EEB8-D23D-0101-E6AF-A9AFE5391FB1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477" v="1140" actId="1076"/>
          <ac:cxnSpMkLst>
            <pc:docMk/>
            <pc:sldMk cId="2353799138" sldId="287"/>
            <ac:cxnSpMk id="20" creationId="{6EF5D551-35E8-A48E-00FD-620CDD5D91FE}"/>
          </ac:cxnSpMkLst>
        </pc:cxnChg>
        <pc:cxnChg chg="add mod">
          <ac:chgData name="Jakub Dylag (jd8g19)" userId="S::jd8g19@soton.ac.uk::7e29cc7f-def3-4159-add3-3c440b2fa137" providerId="AD" clId="Web-{AC7542D4-F630-4CCD-8A3D-128BB37F436D}" dt="2023-02-10T09:05:07.524" v="1143" actId="1076"/>
          <ac:cxnSpMkLst>
            <pc:docMk/>
            <pc:sldMk cId="2353799138" sldId="287"/>
            <ac:cxnSpMk id="23" creationId="{211C350F-D45F-34A1-81CE-DEE6951A14FE}"/>
          </ac:cxnSpMkLst>
        </pc:cxnChg>
      </pc:sldChg>
      <pc:sldChg chg="addSp delSp modSp new">
        <pc:chgData name="Jakub Dylag (jd8g19)" userId="S::jd8g19@soton.ac.uk::7e29cc7f-def3-4159-add3-3c440b2fa137" providerId="AD" clId="Web-{AC7542D4-F630-4CCD-8A3D-128BB37F436D}" dt="2023-02-10T09:18:13.706" v="1294"/>
        <pc:sldMkLst>
          <pc:docMk/>
          <pc:sldMk cId="1986769116" sldId="288"/>
        </pc:sldMkLst>
        <pc:spChg chg="mod">
          <ac:chgData name="Jakub Dylag (jd8g19)" userId="S::jd8g19@soton.ac.uk::7e29cc7f-def3-4159-add3-3c440b2fa137" providerId="AD" clId="Web-{AC7542D4-F630-4CCD-8A3D-128BB37F436D}" dt="2023-02-10T09:07:55.248" v="1195" actId="20577"/>
          <ac:spMkLst>
            <pc:docMk/>
            <pc:sldMk cId="1986769116" sldId="288"/>
            <ac:spMk id="2" creationId="{96C0F842-E08D-16CF-C326-AD6843185C9A}"/>
          </ac:spMkLst>
        </pc:spChg>
        <pc:spChg chg="del">
          <ac:chgData name="Jakub Dylag (jd8g19)" userId="S::jd8g19@soton.ac.uk::7e29cc7f-def3-4159-add3-3c440b2fa137" providerId="AD" clId="Web-{AC7542D4-F630-4CCD-8A3D-128BB37F436D}" dt="2023-02-10T09:07:28.216" v="1166"/>
          <ac:spMkLst>
            <pc:docMk/>
            <pc:sldMk cId="1986769116" sldId="288"/>
            <ac:spMk id="3" creationId="{F7634274-8809-C1C1-4084-A4B1F82FCFA6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8:13.624" v="1200" actId="1076"/>
          <ac:spMkLst>
            <pc:docMk/>
            <pc:sldMk cId="1986769116" sldId="288"/>
            <ac:spMk id="4" creationId="{C628BA52-79AA-00F3-23E4-2F8C6038E1D0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8:13.671" v="1204" actId="1076"/>
          <ac:spMkLst>
            <pc:docMk/>
            <pc:sldMk cId="1986769116" sldId="288"/>
            <ac:spMk id="7" creationId="{3F86F0B0-1179-5EC0-2005-B3F7EEE10001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07:29.061" v="1167"/>
          <ac:spMkLst>
            <pc:docMk/>
            <pc:sldMk cId="1986769116" sldId="288"/>
            <ac:spMk id="9" creationId="{25D494C5-DB6B-078D-B971-B5A6843D156E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07:29.061" v="1167"/>
          <ac:spMkLst>
            <pc:docMk/>
            <pc:sldMk cId="1986769116" sldId="288"/>
            <ac:spMk id="10" creationId="{D7734D6F-D274-1E89-199F-C55B850D6F49}"/>
          </ac:spMkLst>
        </pc:spChg>
        <pc:spChg chg="add">
          <ac:chgData name="Jakub Dylag (jd8g19)" userId="S::jd8g19@soton.ac.uk::7e29cc7f-def3-4159-add3-3c440b2fa137" providerId="AD" clId="Web-{AC7542D4-F630-4CCD-8A3D-128BB37F436D}" dt="2023-02-10T09:18:13.706" v="1294"/>
          <ac:spMkLst>
            <pc:docMk/>
            <pc:sldMk cId="1986769116" sldId="288"/>
            <ac:spMk id="14" creationId="{995AFC5F-8221-2451-A471-77D9C05A4E4F}"/>
          </ac:spMkLst>
        </pc:spChg>
        <pc:grpChg chg="add mod">
          <ac:chgData name="Jakub Dylag (jd8g19)" userId="S::jd8g19@soton.ac.uk::7e29cc7f-def3-4159-add3-3c440b2fa137" providerId="AD" clId="Web-{AC7542D4-F630-4CCD-8A3D-128BB37F436D}" dt="2023-02-10T09:08:13.671" v="1203" actId="1076"/>
          <ac:grpSpMkLst>
            <pc:docMk/>
            <pc:sldMk cId="1986769116" sldId="288"/>
            <ac:grpSpMk id="8" creationId="{CAC3D1D4-1D51-98ED-178B-7E1B79DBB607}"/>
          </ac:grpSpMkLst>
        </pc:grpChg>
        <pc:picChg chg="add mod">
          <ac:chgData name="Jakub Dylag (jd8g19)" userId="S::jd8g19@soton.ac.uk::7e29cc7f-def3-4159-add3-3c440b2fa137" providerId="AD" clId="Web-{AC7542D4-F630-4CCD-8A3D-128BB37F436D}" dt="2023-02-10T09:08:13.640" v="1201" actId="1076"/>
          <ac:picMkLst>
            <pc:docMk/>
            <pc:sldMk cId="1986769116" sldId="288"/>
            <ac:picMk id="5" creationId="{10D776FE-825C-724F-CFB4-EB3A86EAD07F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9:08:13.655" v="1202" actId="1076"/>
          <ac:picMkLst>
            <pc:docMk/>
            <pc:sldMk cId="1986769116" sldId="288"/>
            <ac:picMk id="6" creationId="{45B1650F-D4C5-CBAE-2F6A-930B053CF549}"/>
          </ac:picMkLst>
        </pc:picChg>
        <pc:picChg chg="add mod">
          <ac:chgData name="Jakub Dylag (jd8g19)" userId="S::jd8g19@soton.ac.uk::7e29cc7f-def3-4159-add3-3c440b2fa137" providerId="AD" clId="Web-{AC7542D4-F630-4CCD-8A3D-128BB37F436D}" dt="2023-02-10T09:10:20.691" v="1217" actId="1076"/>
          <ac:picMkLst>
            <pc:docMk/>
            <pc:sldMk cId="1986769116" sldId="288"/>
            <ac:picMk id="12" creationId="{83D30143-8524-145C-1765-EDFFAD6631F1}"/>
          </ac:picMkLst>
        </pc:picChg>
      </pc:sldChg>
      <pc:sldChg chg="addSp delSp modSp new del">
        <pc:chgData name="Jakub Dylag (jd8g19)" userId="S::jd8g19@soton.ac.uk::7e29cc7f-def3-4159-add3-3c440b2fa137" providerId="AD" clId="Web-{AC7542D4-F630-4CCD-8A3D-128BB37F436D}" dt="2023-02-10T09:09:48.752" v="1214"/>
        <pc:sldMkLst>
          <pc:docMk/>
          <pc:sldMk cId="2408886859" sldId="289"/>
        </pc:sldMkLst>
        <pc:spChg chg="del">
          <ac:chgData name="Jakub Dylag (jd8g19)" userId="S::jd8g19@soton.ac.uk::7e29cc7f-def3-4159-add3-3c440b2fa137" providerId="AD" clId="Web-{AC7542D4-F630-4CCD-8A3D-128BB37F436D}" dt="2023-02-10T09:09:20.360" v="1208"/>
          <ac:spMkLst>
            <pc:docMk/>
            <pc:sldMk cId="2408886859" sldId="289"/>
            <ac:spMk id="2" creationId="{3A406B22-3017-BDAC-3D31-3401F72ACAF6}"/>
          </ac:spMkLst>
        </pc:spChg>
        <pc:spChg chg="add mod">
          <ac:chgData name="Jakub Dylag (jd8g19)" userId="S::jd8g19@soton.ac.uk::7e29cc7f-def3-4159-add3-3c440b2fa137" providerId="AD" clId="Web-{AC7542D4-F630-4CCD-8A3D-128BB37F436D}" dt="2023-02-10T09:09:28.611" v="1213" actId="20577"/>
          <ac:spMkLst>
            <pc:docMk/>
            <pc:sldMk cId="2408886859" sldId="289"/>
            <ac:spMk id="5" creationId="{688ACB3F-0D7F-7054-FD16-3C1431BBE3E2}"/>
          </ac:spMkLst>
        </pc:spChg>
      </pc:sldChg>
      <pc:sldMasterChg chg="add del addSldLayout delSldLayout">
        <pc:chgData name="Jakub Dylag (jd8g19)" userId="S::jd8g19@soton.ac.uk::7e29cc7f-def3-4159-add3-3c440b2fa137" providerId="AD" clId="Web-{AC7542D4-F630-4CCD-8A3D-128BB37F436D}" dt="2023-02-10T07:05:13.045" v="211"/>
        <pc:sldMasterMkLst>
          <pc:docMk/>
          <pc:sldMasterMk cId="2460954070" sldId="2147483660"/>
        </pc:sldMasterMkLst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7:05:13.045" v="21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Jakub Dylag (jd8g19)" userId="S::jd8g19@soton.ac.uk::7e29cc7f-def3-4159-add3-3c440b2fa137" providerId="AD" clId="Web-{AC7542D4-F630-4CCD-8A3D-128BB37F436D}" dt="2023-02-10T06:59:29.850" v="162"/>
        <pc:sldMasterMkLst>
          <pc:docMk/>
          <pc:sldMasterMk cId="4185494555" sldId="2147483878"/>
        </pc:sldMasterMkLst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3780453861" sldId="2147483879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66114988" sldId="2147483880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1635618462" sldId="2147483881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2929655325" sldId="2147483882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1230113353" sldId="2147483883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1971062875" sldId="2147483884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2222782612" sldId="2147483885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296558060" sldId="2147483886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1455829226" sldId="2147483887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553026454" sldId="2147483888"/>
          </pc:sldLayoutMkLst>
        </pc:sldLayoutChg>
        <pc:sldLayoutChg chg="add del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4185494555" sldId="2147483878"/>
            <pc:sldLayoutMk cId="3284194105" sldId="2147483889"/>
          </pc:sldLayoutMkLst>
        </pc:sldLayoutChg>
      </pc:sldMasterChg>
      <pc:sldMasterChg chg="add addSldLayout modSldLayout">
        <pc:chgData name="Jakub Dylag (jd8g19)" userId="S::jd8g19@soton.ac.uk::7e29cc7f-def3-4159-add3-3c440b2fa137" providerId="AD" clId="Web-{AC7542D4-F630-4CCD-8A3D-128BB37F436D}" dt="2023-02-10T06:59:29.850" v="162"/>
        <pc:sldMasterMkLst>
          <pc:docMk/>
          <pc:sldMasterMk cId="2926732933" sldId="2147483890"/>
        </pc:sldMasterMkLst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3848236690" sldId="2147483891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2384503191" sldId="2147483892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2187382291" sldId="2147483893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2437296685" sldId="2147483894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557988346" sldId="2147483895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1593670942" sldId="2147483896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2503301545" sldId="2147483897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1099637690" sldId="2147483898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1872046375" sldId="2147483899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1730411184" sldId="2147483900"/>
          </pc:sldLayoutMkLst>
        </pc:sldLayoutChg>
        <pc:sldLayoutChg chg="add mod replId">
          <pc:chgData name="Jakub Dylag (jd8g19)" userId="S::jd8g19@soton.ac.uk::7e29cc7f-def3-4159-add3-3c440b2fa137" providerId="AD" clId="Web-{AC7542D4-F630-4CCD-8A3D-128BB37F436D}" dt="2023-02-10T06:59:29.850" v="162"/>
          <pc:sldLayoutMkLst>
            <pc:docMk/>
            <pc:sldMasterMk cId="2926732933" sldId="2147483890"/>
            <pc:sldLayoutMk cId="125990839" sldId="2147483901"/>
          </pc:sldLayoutMkLst>
        </pc:sldLayoutChg>
      </pc:sldMasterChg>
    </pc:docChg>
  </pc:docChgLst>
  <pc:docChgLst>
    <pc:chgData name="Jakub Dylag (jd8g19)" userId="S::jd8g19@soton.ac.uk::7e29cc7f-def3-4159-add3-3c440b2fa137" providerId="AD" clId="Web-{91888EC3-A6DB-937B-9A6A-958DF0EDE3FA}"/>
    <pc:docChg chg="addSld modSld sldOrd addMainMaster delMainMaster">
      <pc:chgData name="Jakub Dylag (jd8g19)" userId="S::jd8g19@soton.ac.uk::7e29cc7f-def3-4159-add3-3c440b2fa137" providerId="AD" clId="Web-{91888EC3-A6DB-937B-9A6A-958DF0EDE3FA}" dt="2023-03-27T15:14:18.582" v="80"/>
      <pc:docMkLst>
        <pc:docMk/>
      </pc:docMkLst>
      <pc:sldChg chg="addSp delSp modSp mod setBg modClrScheme delDesignElem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09857222" sldId="256"/>
        </pc:sldMkLst>
        <pc:spChg chg="mod">
          <ac:chgData name="Jakub Dylag (jd8g19)" userId="S::jd8g19@soton.ac.uk::7e29cc7f-def3-4159-add3-3c440b2fa137" providerId="AD" clId="Web-{91888EC3-A6DB-937B-9A6A-958DF0EDE3FA}" dt="2023-03-27T15:11:43.681" v="66"/>
          <ac:spMkLst>
            <pc:docMk/>
            <pc:sldMk cId="109857222" sldId="256"/>
            <ac:spMk id="4" creationId="{6CFC32E2-19D0-37D3-DD64-F1A62F9839BA}"/>
          </ac:spMkLst>
        </pc:spChg>
        <pc:spChg chg="mod">
          <ac:chgData name="Jakub Dylag (jd8g19)" userId="S::jd8g19@soton.ac.uk::7e29cc7f-def3-4159-add3-3c440b2fa137" providerId="AD" clId="Web-{91888EC3-A6DB-937B-9A6A-958DF0EDE3FA}" dt="2023-03-27T15:12:49.389" v="71" actId="1076"/>
          <ac:spMkLst>
            <pc:docMk/>
            <pc:sldMk cId="109857222" sldId="256"/>
            <ac:spMk id="5" creationId="{C7B08C2B-6712-A6D9-8A7D-4F3D387AAC82}"/>
          </ac:spMkLst>
        </pc:spChg>
        <pc:spChg chg="mod">
          <ac:chgData name="Jakub Dylag (jd8g19)" userId="S::jd8g19@soton.ac.uk::7e29cc7f-def3-4159-add3-3c440b2fa137" providerId="AD" clId="Web-{91888EC3-A6DB-937B-9A6A-958DF0EDE3FA}" dt="2023-03-27T15:11:43.681" v="66"/>
          <ac:spMkLst>
            <pc:docMk/>
            <pc:sldMk cId="109857222" sldId="256"/>
            <ac:spMk id="6" creationId="{C7736E11-3446-F057-9AC1-048FFF89B8C2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1:41.244" v="63"/>
          <ac:spMkLst>
            <pc:docMk/>
            <pc:sldMk cId="109857222" sldId="256"/>
            <ac:spMk id="22" creationId="{86FF76B9-219D-4469-AF87-0236D29032F1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1:41.244" v="63"/>
          <ac:spMkLst>
            <pc:docMk/>
            <pc:sldMk cId="109857222" sldId="256"/>
            <ac:spMk id="28" creationId="{2E80C965-DB6D-4F81-9E9E-B027384D0BD6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1:41.244" v="63"/>
          <ac:spMkLst>
            <pc:docMk/>
            <pc:sldMk cId="109857222" sldId="256"/>
            <ac:spMk id="30" creationId="{633C5E46-DAC5-4661-9C87-22B08E2A512F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1:43.666" v="65"/>
          <ac:spMkLst>
            <pc:docMk/>
            <pc:sldMk cId="109857222" sldId="256"/>
            <ac:spMk id="32" creationId="{CA815F2C-4E80-4019-8E59-FAD3F7F8473D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109857222" sldId="256"/>
            <ac:spMk id="34" creationId="{86FF76B9-219D-4469-AF87-0236D29032F1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2:56.623" v="74"/>
          <ac:spMkLst>
            <pc:docMk/>
            <pc:sldMk cId="109857222" sldId="256"/>
            <ac:spMk id="36" creationId="{2E80C965-DB6D-4F81-9E9E-B027384D0BD6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12:56.623" v="73"/>
          <ac:spMkLst>
            <pc:docMk/>
            <pc:sldMk cId="109857222" sldId="256"/>
            <ac:spMk id="37" creationId="{633C5E46-DAC5-4661-9C87-22B08E2A512F}"/>
          </ac:spMkLst>
        </pc:spChg>
        <pc:grpChg chg="add del">
          <ac:chgData name="Jakub Dylag (jd8g19)" userId="S::jd8g19@soton.ac.uk::7e29cc7f-def3-4159-add3-3c440b2fa137" providerId="AD" clId="Web-{91888EC3-A6DB-937B-9A6A-958DF0EDE3FA}" dt="2023-03-27T15:11:41.244" v="63"/>
          <ac:grpSpMkLst>
            <pc:docMk/>
            <pc:sldMk cId="109857222" sldId="256"/>
            <ac:grpSpMk id="24" creationId="{DB88BD78-87E1-424D-B479-C37D8E41B12E}"/>
          </ac:grpSpMkLst>
        </pc:grpChg>
        <pc:grpChg chg="add del">
          <ac:chgData name="Jakub Dylag (jd8g19)" userId="S::jd8g19@soton.ac.uk::7e29cc7f-def3-4159-add3-3c440b2fa137" providerId="AD" clId="Web-{91888EC3-A6DB-937B-9A6A-958DF0EDE3FA}" dt="2023-03-27T15:13:06.374" v="75"/>
          <ac:grpSpMkLst>
            <pc:docMk/>
            <pc:sldMk cId="109857222" sldId="256"/>
            <ac:grpSpMk id="35" creationId="{DB88BD78-87E1-424D-B479-C37D8E41B12E}"/>
          </ac:grpSpMkLst>
        </pc:grpChg>
        <pc:picChg chg="mod">
          <ac:chgData name="Jakub Dylag (jd8g19)" userId="S::jd8g19@soton.ac.uk::7e29cc7f-def3-4159-add3-3c440b2fa137" providerId="AD" clId="Web-{91888EC3-A6DB-937B-9A6A-958DF0EDE3FA}" dt="2023-03-27T15:11:43.681" v="66"/>
          <ac:picMkLst>
            <pc:docMk/>
            <pc:sldMk cId="109857222" sldId="256"/>
            <ac:picMk id="16" creationId="{7007BF92-9045-1D69-DA88-1F0616258400}"/>
          </ac:picMkLst>
        </pc:picChg>
        <pc:picChg chg="mod">
          <ac:chgData name="Jakub Dylag (jd8g19)" userId="S::jd8g19@soton.ac.uk::7e29cc7f-def3-4159-add3-3c440b2fa137" providerId="AD" clId="Web-{91888EC3-A6DB-937B-9A6A-958DF0EDE3FA}" dt="2023-03-27T15:11:43.681" v="66"/>
          <ac:picMkLst>
            <pc:docMk/>
            <pc:sldMk cId="109857222" sldId="256"/>
            <ac:picMk id="17" creationId="{80157D6E-914F-1737-2988-09FA419FE857}"/>
          </ac:picMkLst>
        </pc:pic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775833331" sldId="257"/>
        </pc:sldMkLst>
        <pc:picChg chg="mod ord">
          <ac:chgData name="Jakub Dylag (jd8g19)" userId="S::jd8g19@soton.ac.uk::7e29cc7f-def3-4159-add3-3c440b2fa137" providerId="AD" clId="Web-{91888EC3-A6DB-937B-9A6A-958DF0EDE3FA}" dt="2023-03-27T15:14:18.582" v="80"/>
          <ac:picMkLst>
            <pc:docMk/>
            <pc:sldMk cId="1775833331" sldId="257"/>
            <ac:picMk id="5" creationId="{78FCDABA-1814-4AC5-B6EC-253C48E12E64}"/>
          </ac:picMkLst>
        </pc:pic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425789404" sldId="258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425789404" sldId="258"/>
            <ac:spMk id="2" creationId="{78CBE88B-FD1C-785F-5E22-C8C782610261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820749679" sldId="259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1820749679" sldId="259"/>
            <ac:spMk id="2" creationId="{DC18EA56-EFEC-DC51-3FDA-7E5A79D1F214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485903497" sldId="260"/>
        </pc:sldMkLst>
        <pc:spChg chg="mod">
          <ac:chgData name="Jakub Dylag (jd8g19)" userId="S::jd8g19@soton.ac.uk::7e29cc7f-def3-4159-add3-3c440b2fa137" providerId="AD" clId="Web-{91888EC3-A6DB-937B-9A6A-958DF0EDE3FA}" dt="2023-03-27T15:13:45.298" v="78" actId="20577"/>
          <ac:spMkLst>
            <pc:docMk/>
            <pc:sldMk cId="3485903497" sldId="260"/>
            <ac:spMk id="2" creationId="{7E7A1A38-EFEA-42EB-B853-4EAB533C6439}"/>
          </ac:spMkLst>
        </pc:spChg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341699152" sldId="261"/>
        </pc:sldMkLst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49358371" sldId="262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49358371" sldId="262"/>
            <ac:spMk id="6" creationId="{2E0E254B-F29A-495E-92BD-08BA0BF567FA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023594438" sldId="263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023594438" sldId="263"/>
            <ac:spMk id="2" creationId="{8E4595E2-DAA8-C251-CC48-567CEB181EB8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791522352" sldId="264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791522352" sldId="264"/>
            <ac:spMk id="2" creationId="{DB06F9D7-DA4D-097F-AAC3-B7D4F2CC4A15}"/>
          </ac:spMkLst>
        </pc:spChg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791522352" sldId="264"/>
            <ac:spMk id="3" creationId="{39A7843C-4FE3-6413-7EE6-119EC2F63FC5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954101244" sldId="265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1954101244" sldId="265"/>
            <ac:spMk id="6" creationId="{9A8D60B1-3EE3-4B2F-AAAE-1103CFC1D206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97015721" sldId="266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97015721" sldId="266"/>
            <ac:spMk id="6" creationId="{9A8D60B1-3EE3-4B2F-AAAE-1103CFC1D206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914591683" sldId="267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914591683" sldId="267"/>
            <ac:spMk id="2" creationId="{CE4360D2-3752-4CC8-A790-01855DD2156A}"/>
          </ac:spMkLst>
        </pc:spChg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914591683" sldId="267"/>
            <ac:spMk id="3" creationId="{AD7F4E11-3676-45A6-A967-472233628842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9541382" sldId="268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9541382" sldId="268"/>
            <ac:spMk id="2" creationId="{9BFAB9DE-6BAC-CDA1-2CA2-070CDA79549E}"/>
          </ac:spMkLst>
        </pc:spChg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791839508" sldId="269"/>
        </pc:sldMkLst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562859299" sldId="270"/>
        </pc:sldMkLst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766856175" sldId="271"/>
        </pc:sldMkLst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438147199" sldId="272"/>
        </pc:sldMkLst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895475666" sldId="273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895475666" sldId="273"/>
            <ac:spMk id="6" creationId="{2E0E254B-F29A-495E-92BD-08BA0BF567FA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190680174" sldId="274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90680174" sldId="274"/>
            <ac:spMk id="2" creationId="{CE4360D2-3752-4CC8-A790-01855DD2156A}"/>
          </ac:spMkLst>
        </pc:spChg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90680174" sldId="274"/>
            <ac:spMk id="6" creationId="{33EDC16E-5FF1-DA0C-8E3C-9A088D13923F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194832267" sldId="275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94832267" sldId="275"/>
            <ac:spMk id="2" creationId="{CE4360D2-3752-4CC8-A790-01855DD2156A}"/>
          </ac:spMkLst>
        </pc:spChg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94832267" sldId="275"/>
            <ac:spMk id="6" creationId="{33EDC16E-5FF1-DA0C-8E3C-9A088D13923F}"/>
          </ac:spMkLst>
        </pc:spChg>
      </pc:sldChg>
      <pc:sldChg chg="modSp mod or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64080053" sldId="276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64080053" sldId="276"/>
            <ac:spMk id="2" creationId="{3C581024-1061-53B7-ED0A-F858F403B829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832584860" sldId="277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832584860" sldId="277"/>
            <ac:spMk id="3" creationId="{A9962FAF-A57A-0F6B-B5C3-7FF27E68FF2E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616900661" sldId="278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616900661" sldId="278"/>
            <ac:spMk id="2" creationId="{92E9724F-0B7A-4D44-5829-1BD9ED191431}"/>
          </ac:spMkLst>
        </pc:spChg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616900661" sldId="278"/>
            <ac:spMk id="3" creationId="{D559C36D-4B54-D3C1-5178-9EC6EA01B059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27113222" sldId="279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27113222" sldId="279"/>
            <ac:spMk id="2" creationId="{2F31FF2A-DBE9-B0DC-7508-8651A6948075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141679280" sldId="280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41679280" sldId="280"/>
            <ac:spMk id="2" creationId="{A1E843C4-4F1C-726F-4F85-674EA933EFE2}"/>
          </ac:spMkLst>
        </pc:spChg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021014296" sldId="281"/>
        </pc:sldMkLst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872103486" sldId="282"/>
        </pc:sldMkLst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096915836" sldId="283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096915836" sldId="283"/>
            <ac:spMk id="2" creationId="{77E5E639-50A6-A0BD-9309-98509D669B55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437031203" sldId="284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437031203" sldId="284"/>
            <ac:spMk id="2" creationId="{77E5E639-50A6-A0BD-9309-98509D669B55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933866727" sldId="285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933866727" sldId="285"/>
            <ac:spMk id="2" creationId="{8AED1D9E-5A55-ED9F-0A86-3201AFDF6B1E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709330104" sldId="286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709330104" sldId="286"/>
            <ac:spMk id="2" creationId="{8AED1D9E-5A55-ED9F-0A86-3201AFDF6B1E}"/>
          </ac:spMkLst>
        </pc:spChg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353799138" sldId="287"/>
        </pc:sldMkLst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986769116" sldId="288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1986769116" sldId="288"/>
            <ac:spMk id="2" creationId="{96C0F842-E08D-16CF-C326-AD6843185C9A}"/>
          </ac:spMkLst>
        </pc:spChg>
      </pc:sldChg>
      <pc:sldChg chg="modSp mod or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988941899" sldId="289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988941899" sldId="289"/>
            <ac:spMk id="2" creationId="{6547DFED-0882-9804-AC58-7CF6586C2BE7}"/>
          </ac:spMkLst>
        </pc:spChg>
        <pc:picChg chg="mod ord">
          <ac:chgData name="Jakub Dylag (jd8g19)" userId="S::jd8g19@soton.ac.uk::7e29cc7f-def3-4159-add3-3c440b2fa137" providerId="AD" clId="Web-{91888EC3-A6DB-937B-9A6A-958DF0EDE3FA}" dt="2023-03-27T15:14:18.582" v="80"/>
          <ac:picMkLst>
            <pc:docMk/>
            <pc:sldMk cId="2988941899" sldId="289"/>
            <ac:picMk id="4" creationId="{08EDAE70-A366-7B9A-5484-C086FFD6A488}"/>
          </ac:picMkLst>
        </pc:picChg>
      </pc:sldChg>
      <pc:sldChg chg="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89838691" sldId="290"/>
        </pc:sldMkLst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115988431" sldId="291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115988431" sldId="291"/>
            <ac:spMk id="2" creationId="{D1DF252B-F642-56F0-9610-FF0708D9005A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1193957635" sldId="293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1193957635" sldId="293"/>
            <ac:spMk id="2" creationId="{2F31FF2A-DBE9-B0DC-7508-8651A6948075}"/>
          </ac:spMkLst>
        </pc:spChg>
      </pc:sldChg>
      <pc:sldChg chg="modSp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44341316" sldId="294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44341316" sldId="294"/>
            <ac:spMk id="2" creationId="{64C960A5-F619-B679-A26F-E6BD8288C7AF}"/>
          </ac:spMkLst>
        </pc:spChg>
      </pc:sldChg>
      <pc:sldChg chg="addSp delSp modSp new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2703961049" sldId="295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2703961049" sldId="295"/>
            <ac:spMk id="2" creationId="{187EB1CB-45F6-5185-54AC-E87C350BBF99}"/>
          </ac:spMkLst>
        </pc:spChg>
        <pc:spChg chg="del">
          <ac:chgData name="Jakub Dylag (jd8g19)" userId="S::jd8g19@soton.ac.uk::7e29cc7f-def3-4159-add3-3c440b2fa137" providerId="AD" clId="Web-{91888EC3-A6DB-937B-9A6A-958DF0EDE3FA}" dt="2023-03-27T14:41:17.316" v="15"/>
          <ac:spMkLst>
            <pc:docMk/>
            <pc:sldMk cId="2703961049" sldId="295"/>
            <ac:spMk id="3" creationId="{A35948CA-0B44-00E2-8FAF-19024D9F628A}"/>
          </ac:spMkLst>
        </pc:spChg>
        <pc:picChg chg="add">
          <ac:chgData name="Jakub Dylag (jd8g19)" userId="S::jd8g19@soton.ac.uk::7e29cc7f-def3-4159-add3-3c440b2fa137" providerId="AD" clId="Web-{91888EC3-A6DB-937B-9A6A-958DF0EDE3FA}" dt="2023-03-27T14:41:46.958" v="19"/>
          <ac:picMkLst>
            <pc:docMk/>
            <pc:sldMk cId="2703961049" sldId="295"/>
            <ac:picMk id="5" creationId="{555128F7-C86E-BA5F-6A46-859D56A742EA}"/>
          </ac:picMkLst>
        </pc:picChg>
      </pc:sldChg>
      <pc:sldChg chg="addSp delSp modSp new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831605763" sldId="296"/>
        </pc:sldMkLst>
        <pc:spChg chg="add del 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831605763" sldId="296"/>
            <ac:spMk id="2" creationId="{9FB33970-663C-F820-4291-610E6B335A57}"/>
          </ac:spMkLst>
        </pc:spChg>
        <pc:spChg chg="add del">
          <ac:chgData name="Jakub Dylag (jd8g19)" userId="S::jd8g19@soton.ac.uk::7e29cc7f-def3-4159-add3-3c440b2fa137" providerId="AD" clId="Web-{91888EC3-A6DB-937B-9A6A-958DF0EDE3FA}" dt="2023-03-27T15:00:43.140" v="26"/>
          <ac:spMkLst>
            <pc:docMk/>
            <pc:sldMk cId="831605763" sldId="296"/>
            <ac:spMk id="3" creationId="{12BDAC1B-E9FE-CF22-2F4C-583FDCC7BFB9}"/>
          </ac:spMkLst>
        </pc:spChg>
        <pc:spChg chg="add mod">
          <ac:chgData name="Jakub Dylag (jd8g19)" userId="S::jd8g19@soton.ac.uk::7e29cc7f-def3-4159-add3-3c440b2fa137" providerId="AD" clId="Web-{91888EC3-A6DB-937B-9A6A-958DF0EDE3FA}" dt="2023-03-27T15:01:01" v="36" actId="1076"/>
          <ac:spMkLst>
            <pc:docMk/>
            <pc:sldMk cId="831605763" sldId="296"/>
            <ac:spMk id="6" creationId="{EDCD272C-851A-7385-5C5D-AAABA6DE29F0}"/>
          </ac:spMkLst>
        </pc:spChg>
        <pc:picChg chg="add del mod ord">
          <ac:chgData name="Jakub Dylag (jd8g19)" userId="S::jd8g19@soton.ac.uk::7e29cc7f-def3-4159-add3-3c440b2fa137" providerId="AD" clId="Web-{91888EC3-A6DB-937B-9A6A-958DF0EDE3FA}" dt="2023-03-27T15:00:38.046" v="24"/>
          <ac:picMkLst>
            <pc:docMk/>
            <pc:sldMk cId="831605763" sldId="296"/>
            <ac:picMk id="4" creationId="{5F14FD87-8C21-1EE2-D642-D85532573925}"/>
          </ac:picMkLst>
        </pc:picChg>
        <pc:picChg chg="add mod ord">
          <ac:chgData name="Jakub Dylag (jd8g19)" userId="S::jd8g19@soton.ac.uk::7e29cc7f-def3-4159-add3-3c440b2fa137" providerId="AD" clId="Web-{91888EC3-A6DB-937B-9A6A-958DF0EDE3FA}" dt="2023-03-27T15:14:18.582" v="80"/>
          <ac:picMkLst>
            <pc:docMk/>
            <pc:sldMk cId="831605763" sldId="296"/>
            <ac:picMk id="5" creationId="{29C369A7-D6F3-2637-B5BF-A19BE3F2B8EF}"/>
          </ac:picMkLst>
        </pc:picChg>
      </pc:sldChg>
      <pc:sldChg chg="addSp delSp modSp new mod modClrScheme chgLayout">
        <pc:chgData name="Jakub Dylag (jd8g19)" userId="S::jd8g19@soton.ac.uk::7e29cc7f-def3-4159-add3-3c440b2fa137" providerId="AD" clId="Web-{91888EC3-A6DB-937B-9A6A-958DF0EDE3FA}" dt="2023-03-27T15:14:18.582" v="80"/>
        <pc:sldMkLst>
          <pc:docMk/>
          <pc:sldMk cId="3606346480" sldId="297"/>
        </pc:sldMkLst>
        <pc:spChg chg="mod ord">
          <ac:chgData name="Jakub Dylag (jd8g19)" userId="S::jd8g19@soton.ac.uk::7e29cc7f-def3-4159-add3-3c440b2fa137" providerId="AD" clId="Web-{91888EC3-A6DB-937B-9A6A-958DF0EDE3FA}" dt="2023-03-27T15:14:18.582" v="80"/>
          <ac:spMkLst>
            <pc:docMk/>
            <pc:sldMk cId="3606346480" sldId="297"/>
            <ac:spMk id="2" creationId="{2E0F3891-EDCB-9BE4-0A24-FCB6F49FECBE}"/>
          </ac:spMkLst>
        </pc:spChg>
        <pc:spChg chg="del">
          <ac:chgData name="Jakub Dylag (jd8g19)" userId="S::jd8g19@soton.ac.uk::7e29cc7f-def3-4159-add3-3c440b2fa137" providerId="AD" clId="Web-{91888EC3-A6DB-937B-9A6A-958DF0EDE3FA}" dt="2023-03-27T15:08:16.434" v="39"/>
          <ac:spMkLst>
            <pc:docMk/>
            <pc:sldMk cId="3606346480" sldId="297"/>
            <ac:spMk id="3" creationId="{41CABC5B-B673-6855-D8EC-03C4310C3E20}"/>
          </ac:spMkLst>
        </pc:spChg>
        <pc:picChg chg="add mod">
          <ac:chgData name="Jakub Dylag (jd8g19)" userId="S::jd8g19@soton.ac.uk::7e29cc7f-def3-4159-add3-3c440b2fa137" providerId="AD" clId="Web-{91888EC3-A6DB-937B-9A6A-958DF0EDE3FA}" dt="2023-03-27T15:09:44.346" v="52" actId="1076"/>
          <ac:picMkLst>
            <pc:docMk/>
            <pc:sldMk cId="3606346480" sldId="297"/>
            <ac:picMk id="4" creationId="{A1C6C45B-0813-393E-7A1A-C862C1C377A3}"/>
          </ac:picMkLst>
        </pc:picChg>
      </pc:sldChg>
      <pc:sldMasterChg chg="add del addSldLayout delSldLayout">
        <pc:chgData name="Jakub Dylag (jd8g19)" userId="S::jd8g19@soton.ac.uk::7e29cc7f-def3-4159-add3-3c440b2fa137" providerId="AD" clId="Web-{91888EC3-A6DB-937B-9A6A-958DF0EDE3FA}" dt="2023-03-27T15:12:32.716" v="67"/>
        <pc:sldMasterMkLst>
          <pc:docMk/>
          <pc:sldMasterMk cId="2460954070" sldId="2147483660"/>
        </pc:sldMasterMkLst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2:32.716" v="6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Jakub Dylag (jd8g19)" userId="S::jd8g19@soton.ac.uk::7e29cc7f-def3-4159-add3-3c440b2fa137" providerId="AD" clId="Web-{91888EC3-A6DB-937B-9A6A-958DF0EDE3FA}" dt="2023-03-27T15:14:18.582" v="80"/>
        <pc:sldMasterMkLst>
          <pc:docMk/>
          <pc:sldMasterMk cId="2926732933" sldId="2147483890"/>
        </pc:sldMasterMkLst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3848236690" sldId="2147483891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2384503191" sldId="2147483892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2187382291" sldId="2147483893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2437296685" sldId="2147483894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557988346" sldId="2147483895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1593670942" sldId="2147483896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2503301545" sldId="2147483897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1099637690" sldId="2147483898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1872046375" sldId="2147483899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1730411184" sldId="2147483900"/>
          </pc:sldLayoutMkLst>
        </pc:sldLayoutChg>
        <pc:sldLayoutChg chg="add del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2926732933" sldId="2147483890"/>
            <pc:sldLayoutMk cId="125990839" sldId="2147483901"/>
          </pc:sldLayoutMkLst>
        </pc:sldLayoutChg>
      </pc:sldMasterChg>
      <pc:sldMasterChg chg="add del addSldLayout delSldLayout modSldLayout">
        <pc:chgData name="Jakub Dylag (jd8g19)" userId="S::jd8g19@soton.ac.uk::7e29cc7f-def3-4159-add3-3c440b2fa137" providerId="AD" clId="Web-{91888EC3-A6DB-937B-9A6A-958DF0EDE3FA}" dt="2023-03-27T15:11:20.321" v="61"/>
        <pc:sldMasterMkLst>
          <pc:docMk/>
          <pc:sldMasterMk cId="410405259" sldId="2147483902"/>
        </pc:sldMasterMkLst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4161102000" sldId="2147483903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236285002" sldId="2147483904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1752226229" sldId="2147483905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2070512165" sldId="2147483906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469362152" sldId="2147483907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3098417155" sldId="2147483908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98047323" sldId="2147483909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3951208186" sldId="2147483910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229373776" sldId="2147483911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3174591209" sldId="2147483912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2499573044" sldId="2147483913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3749377239" sldId="2147483914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1751619589" sldId="2147483915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1:20.321" v="61"/>
          <pc:sldLayoutMkLst>
            <pc:docMk/>
            <pc:sldMasterMk cId="410405259" sldId="2147483902"/>
            <pc:sldLayoutMk cId="1148974772" sldId="2147483916"/>
          </pc:sldLayoutMkLst>
        </pc:sldLayoutChg>
      </pc:sldMasterChg>
      <pc:sldMasterChg chg="add del addSldLayout delSldLayout modSldLayout">
        <pc:chgData name="Jakub Dylag (jd8g19)" userId="S::jd8g19@soton.ac.uk::7e29cc7f-def3-4159-add3-3c440b2fa137" providerId="AD" clId="Web-{91888EC3-A6DB-937B-9A6A-958DF0EDE3FA}" dt="2023-03-27T15:14:18.582" v="80"/>
        <pc:sldMasterMkLst>
          <pc:docMk/>
          <pc:sldMasterMk cId="874621701" sldId="2147483902"/>
        </pc:sldMasterMkLst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2679575546" sldId="2147483903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2449219623" sldId="2147483904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2418533649" sldId="2147483905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3041230576" sldId="2147483906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3651475533" sldId="2147483907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1656708626" sldId="2147483908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1649367367" sldId="2147483909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2470377236" sldId="2147483910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1901938456" sldId="2147483911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3224776940" sldId="2147483912"/>
          </pc:sldLayoutMkLst>
        </pc:sldLayoutChg>
        <pc:sldLayoutChg chg="add del mod replId">
          <pc:chgData name="Jakub Dylag (jd8g19)" userId="S::jd8g19@soton.ac.uk::7e29cc7f-def3-4159-add3-3c440b2fa137" providerId="AD" clId="Web-{91888EC3-A6DB-937B-9A6A-958DF0EDE3FA}" dt="2023-03-27T15:14:18.582" v="80"/>
          <pc:sldLayoutMkLst>
            <pc:docMk/>
            <pc:sldMasterMk cId="874621701" sldId="2147483902"/>
            <pc:sldLayoutMk cId="2540917443" sldId="2147483913"/>
          </pc:sldLayoutMkLst>
        </pc:sldLayoutChg>
      </pc:sldMasterChg>
    </pc:docChg>
  </pc:docChgLst>
  <pc:docChgLst>
    <pc:chgData name="Jakub Dylag (jd8g19)" userId="S::jd8g19@soton.ac.uk::7e29cc7f-def3-4159-add3-3c440b2fa137" providerId="AD" clId="Web-{C36DB03C-03DF-07DB-9592-244E6F7622B4}"/>
    <pc:docChg chg="addSld delSld modSld sldOrd">
      <pc:chgData name="Jakub Dylag (jd8g19)" userId="S::jd8g19@soton.ac.uk::7e29cc7f-def3-4159-add3-3c440b2fa137" providerId="AD" clId="Web-{C36DB03C-03DF-07DB-9592-244E6F7622B4}" dt="2023-04-14T19:56:00.750" v="472" actId="1076"/>
      <pc:docMkLst>
        <pc:docMk/>
      </pc:docMkLst>
      <pc:sldChg chg="ord">
        <pc:chgData name="Jakub Dylag (jd8g19)" userId="S::jd8g19@soton.ac.uk::7e29cc7f-def3-4159-add3-3c440b2fa137" providerId="AD" clId="Web-{C36DB03C-03DF-07DB-9592-244E6F7622B4}" dt="2023-04-14T19:45:02.330" v="298"/>
        <pc:sldMkLst>
          <pc:docMk/>
          <pc:sldMk cId="3791522352" sldId="264"/>
        </pc:sldMkLst>
      </pc:sldChg>
      <pc:sldChg chg="modSp">
        <pc:chgData name="Jakub Dylag (jd8g19)" userId="S::jd8g19@soton.ac.uk::7e29cc7f-def3-4159-add3-3c440b2fa137" providerId="AD" clId="Web-{C36DB03C-03DF-07DB-9592-244E6F7622B4}" dt="2023-04-14T19:36:17.116" v="167" actId="1076"/>
        <pc:sldMkLst>
          <pc:docMk/>
          <pc:sldMk cId="397015721" sldId="266"/>
        </pc:sldMkLst>
        <pc:picChg chg="mod">
          <ac:chgData name="Jakub Dylag (jd8g19)" userId="S::jd8g19@soton.ac.uk::7e29cc7f-def3-4159-add3-3c440b2fa137" providerId="AD" clId="Web-{C36DB03C-03DF-07DB-9592-244E6F7622B4}" dt="2023-04-14T19:36:17.116" v="167" actId="1076"/>
          <ac:picMkLst>
            <pc:docMk/>
            <pc:sldMk cId="397015721" sldId="266"/>
            <ac:picMk id="13314" creationId="{F8D3FAB9-6CEA-48EC-B307-344D802FB19C}"/>
          </ac:picMkLst>
        </pc:picChg>
      </pc:sldChg>
      <pc:sldChg chg="addSp modSp">
        <pc:chgData name="Jakub Dylag (jd8g19)" userId="S::jd8g19@soton.ac.uk::7e29cc7f-def3-4159-add3-3c440b2fa137" providerId="AD" clId="Web-{C36DB03C-03DF-07DB-9592-244E6F7622B4}" dt="2023-04-14T19:08:25.627" v="5" actId="1076"/>
        <pc:sldMkLst>
          <pc:docMk/>
          <pc:sldMk cId="44341316" sldId="294"/>
        </pc:sldMkLst>
        <pc:picChg chg="add mod">
          <ac:chgData name="Jakub Dylag (jd8g19)" userId="S::jd8g19@soton.ac.uk::7e29cc7f-def3-4159-add3-3c440b2fa137" providerId="AD" clId="Web-{C36DB03C-03DF-07DB-9592-244E6F7622B4}" dt="2023-04-14T19:08:25.627" v="5" actId="1076"/>
          <ac:picMkLst>
            <pc:docMk/>
            <pc:sldMk cId="44341316" sldId="294"/>
            <ac:picMk id="3" creationId="{00ED455A-2E9C-D2C7-7BD2-9C23DAFF1CF6}"/>
          </ac:picMkLst>
        </pc:picChg>
        <pc:picChg chg="mod">
          <ac:chgData name="Jakub Dylag (jd8g19)" userId="S::jd8g19@soton.ac.uk::7e29cc7f-def3-4159-add3-3c440b2fa137" providerId="AD" clId="Web-{C36DB03C-03DF-07DB-9592-244E6F7622B4}" dt="2023-04-14T19:08:19.424" v="3" actId="1076"/>
          <ac:picMkLst>
            <pc:docMk/>
            <pc:sldMk cId="44341316" sldId="294"/>
            <ac:picMk id="6" creationId="{1941ED81-49E5-A348-1807-861F4EDEBC64}"/>
          </ac:picMkLst>
        </pc:picChg>
      </pc:sldChg>
      <pc:sldChg chg="addSp delSp modSp ord">
        <pc:chgData name="Jakub Dylag (jd8g19)" userId="S::jd8g19@soton.ac.uk::7e29cc7f-def3-4159-add3-3c440b2fa137" providerId="AD" clId="Web-{C36DB03C-03DF-07DB-9592-244E6F7622B4}" dt="2023-04-14T19:38:36.150" v="246" actId="1076"/>
        <pc:sldMkLst>
          <pc:docMk/>
          <pc:sldMk cId="11568702" sldId="298"/>
        </pc:sldMkLst>
        <pc:spChg chg="mod">
          <ac:chgData name="Jakub Dylag (jd8g19)" userId="S::jd8g19@soton.ac.uk::7e29cc7f-def3-4159-add3-3c440b2fa137" providerId="AD" clId="Web-{C36DB03C-03DF-07DB-9592-244E6F7622B4}" dt="2023-04-14T19:36:42.632" v="187" actId="20577"/>
          <ac:spMkLst>
            <pc:docMk/>
            <pc:sldMk cId="11568702" sldId="298"/>
            <ac:spMk id="16" creationId="{06511596-1353-B4BE-5FA6-5796FF381BAA}"/>
          </ac:spMkLst>
        </pc:spChg>
        <pc:spChg chg="mod">
          <ac:chgData name="Jakub Dylag (jd8g19)" userId="S::jd8g19@soton.ac.uk::7e29cc7f-def3-4159-add3-3c440b2fa137" providerId="AD" clId="Web-{C36DB03C-03DF-07DB-9592-244E6F7622B4}" dt="2023-04-14T19:36:46.961" v="191" actId="20577"/>
          <ac:spMkLst>
            <pc:docMk/>
            <pc:sldMk cId="11568702" sldId="298"/>
            <ac:spMk id="17" creationId="{E7347DF6-7D4B-FA5D-0EE0-80B8CAD274E4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37:04.789" v="205" actId="1076"/>
          <ac:spMkLst>
            <pc:docMk/>
            <pc:sldMk cId="11568702" sldId="298"/>
            <ac:spMk id="48" creationId="{45D46730-99E4-A106-A3A0-51F6F519A388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38:36.150" v="246" actId="1076"/>
          <ac:spMkLst>
            <pc:docMk/>
            <pc:sldMk cId="11568702" sldId="298"/>
            <ac:spMk id="49" creationId="{EBA7D751-27FD-AC81-9A1B-C10F52E93F39}"/>
          </ac:spMkLst>
        </pc:spChg>
        <pc:picChg chg="del mod">
          <ac:chgData name="Jakub Dylag (jd8g19)" userId="S::jd8g19@soton.ac.uk::7e29cc7f-def3-4159-add3-3c440b2fa137" providerId="AD" clId="Web-{C36DB03C-03DF-07DB-9592-244E6F7622B4}" dt="2023-04-14T19:36:31.007" v="174"/>
          <ac:picMkLst>
            <pc:docMk/>
            <pc:sldMk cId="11568702" sldId="298"/>
            <ac:picMk id="5" creationId="{BE9672DB-8B81-C61C-9858-B0B9404F9061}"/>
          </ac:picMkLst>
        </pc:picChg>
        <pc:picChg chg="add del mod">
          <ac:chgData name="Jakub Dylag (jd8g19)" userId="S::jd8g19@soton.ac.uk::7e29cc7f-def3-4159-add3-3c440b2fa137" providerId="AD" clId="Web-{C36DB03C-03DF-07DB-9592-244E6F7622B4}" dt="2023-04-14T19:37:07.664" v="207"/>
          <ac:picMkLst>
            <pc:docMk/>
            <pc:sldMk cId="11568702" sldId="298"/>
            <ac:picMk id="6" creationId="{1768043E-1063-88E4-8FAD-DE72091C3615}"/>
          </ac:picMkLst>
        </pc:picChg>
        <pc:picChg chg="del">
          <ac:chgData name="Jakub Dylag (jd8g19)" userId="S::jd8g19@soton.ac.uk::7e29cc7f-def3-4159-add3-3c440b2fa137" providerId="AD" clId="Web-{C36DB03C-03DF-07DB-9592-244E6F7622B4}" dt="2023-04-14T19:36:35.570" v="178"/>
          <ac:picMkLst>
            <pc:docMk/>
            <pc:sldMk cId="11568702" sldId="298"/>
            <ac:picMk id="7" creationId="{BF0F06C6-9C22-6AAD-ABEE-5A3F406B7227}"/>
          </ac:picMkLst>
        </pc:picChg>
        <pc:picChg chg="del">
          <ac:chgData name="Jakub Dylag (jd8g19)" userId="S::jd8g19@soton.ac.uk::7e29cc7f-def3-4159-add3-3c440b2fa137" providerId="AD" clId="Web-{C36DB03C-03DF-07DB-9592-244E6F7622B4}" dt="2023-04-14T19:36:53.101" v="195"/>
          <ac:picMkLst>
            <pc:docMk/>
            <pc:sldMk cId="11568702" sldId="298"/>
            <ac:picMk id="13" creationId="{51419C58-AC18-02AE-4B50-E13C26E9EBB3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36:51.726" v="194"/>
          <ac:picMkLst>
            <pc:docMk/>
            <pc:sldMk cId="11568702" sldId="298"/>
            <ac:picMk id="15" creationId="{80CFB71E-F3D3-AEF8-9B46-0B4E198A8DE3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36:37.070" v="179" actId="1076"/>
          <ac:picMkLst>
            <pc:docMk/>
            <pc:sldMk cId="11568702" sldId="298"/>
            <ac:picMk id="47" creationId="{EF414CEB-7F54-0E7E-400E-FD448E06E2BB}"/>
          </ac:picMkLst>
        </pc:picChg>
      </pc:sldChg>
      <pc:sldChg chg="addSp delSp modSp ord">
        <pc:chgData name="Jakub Dylag (jd8g19)" userId="S::jd8g19@soton.ac.uk::7e29cc7f-def3-4159-add3-3c440b2fa137" providerId="AD" clId="Web-{C36DB03C-03DF-07DB-9592-244E6F7622B4}" dt="2023-04-14T19:43:50.360" v="283"/>
        <pc:sldMkLst>
          <pc:docMk/>
          <pc:sldMk cId="1787666057" sldId="300"/>
        </pc:sldMkLst>
        <pc:spChg chg="add mod">
          <ac:chgData name="Jakub Dylag (jd8g19)" userId="S::jd8g19@soton.ac.uk::7e29cc7f-def3-4159-add3-3c440b2fa137" providerId="AD" clId="Web-{C36DB03C-03DF-07DB-9592-244E6F7622B4}" dt="2023-04-14T19:42:16.280" v="282" actId="20577"/>
          <ac:spMkLst>
            <pc:docMk/>
            <pc:sldMk cId="1787666057" sldId="300"/>
            <ac:spMk id="5" creationId="{45702FF6-9379-9738-DB01-191E8626A04A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42:14.561" v="280" actId="20577"/>
          <ac:spMkLst>
            <pc:docMk/>
            <pc:sldMk cId="1787666057" sldId="300"/>
            <ac:spMk id="6" creationId="{FFFF1E7E-7E68-841D-22BB-002EEA0816D3}"/>
          </ac:spMkLst>
        </pc:spChg>
        <pc:picChg chg="del mod">
          <ac:chgData name="Jakub Dylag (jd8g19)" userId="S::jd8g19@soton.ac.uk::7e29cc7f-def3-4159-add3-3c440b2fa137" providerId="AD" clId="Web-{C36DB03C-03DF-07DB-9592-244E6F7622B4}" dt="2023-04-14T19:41:04.466" v="248"/>
          <ac:picMkLst>
            <pc:docMk/>
            <pc:sldMk cId="1787666057" sldId="300"/>
            <ac:picMk id="3" creationId="{8C6AE92E-DBC9-EBEB-26C2-B81156189E41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41:11.122" v="252" actId="1076"/>
          <ac:picMkLst>
            <pc:docMk/>
            <pc:sldMk cId="1787666057" sldId="300"/>
            <ac:picMk id="4" creationId="{6860E607-7B85-025F-98AA-142A5734F38E}"/>
          </ac:picMkLst>
        </pc:picChg>
      </pc:sldChg>
      <pc:sldChg chg="addSp delSp modSp ord modNotes">
        <pc:chgData name="Jakub Dylag (jd8g19)" userId="S::jd8g19@soton.ac.uk::7e29cc7f-def3-4159-add3-3c440b2fa137" providerId="AD" clId="Web-{C36DB03C-03DF-07DB-9592-244E6F7622B4}" dt="2023-04-14T19:44:58.190" v="296"/>
        <pc:sldMkLst>
          <pc:docMk/>
          <pc:sldMk cId="4153404573" sldId="301"/>
        </pc:sldMkLst>
        <pc:picChg chg="del">
          <ac:chgData name="Jakub Dylag (jd8g19)" userId="S::jd8g19@soton.ac.uk::7e29cc7f-def3-4159-add3-3c440b2fa137" providerId="AD" clId="Web-{C36DB03C-03DF-07DB-9592-244E6F7622B4}" dt="2023-04-14T19:41:14.482" v="253"/>
          <ac:picMkLst>
            <pc:docMk/>
            <pc:sldMk cId="4153404573" sldId="301"/>
            <ac:picMk id="3" creationId="{8C6AE92E-DBC9-EBEB-26C2-B81156189E41}"/>
          </ac:picMkLst>
        </pc:picChg>
        <pc:picChg chg="mod ord">
          <ac:chgData name="Jakub Dylag (jd8g19)" userId="S::jd8g19@soton.ac.uk::7e29cc7f-def3-4159-add3-3c440b2fa137" providerId="AD" clId="Web-{C36DB03C-03DF-07DB-9592-244E6F7622B4}" dt="2023-04-14T19:41:25.748" v="259" actId="1076"/>
          <ac:picMkLst>
            <pc:docMk/>
            <pc:sldMk cId="4153404573" sldId="301"/>
            <ac:picMk id="5" creationId="{C5934E2E-91A1-95AF-4EB6-FEC15CDA150C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41:18.122" v="257" actId="1076"/>
          <ac:picMkLst>
            <pc:docMk/>
            <pc:sldMk cId="4153404573" sldId="301"/>
            <ac:picMk id="7" creationId="{CF7403A9-23D7-B7F3-C786-593C19A1F0ED}"/>
          </ac:picMkLst>
        </pc:picChg>
      </pc:sldChg>
      <pc:sldChg chg="new">
        <pc:chgData name="Jakub Dylag (jd8g19)" userId="S::jd8g19@soton.ac.uk::7e29cc7f-def3-4159-add3-3c440b2fa137" providerId="AD" clId="Web-{C36DB03C-03DF-07DB-9592-244E6F7622B4}" dt="2023-04-14T18:55:58.952" v="0"/>
        <pc:sldMkLst>
          <pc:docMk/>
          <pc:sldMk cId="1076231907" sldId="303"/>
        </pc:sldMkLst>
      </pc:sldChg>
      <pc:sldChg chg="addSp delSp modSp add replId modNotes">
        <pc:chgData name="Jakub Dylag (jd8g19)" userId="S::jd8g19@soton.ac.uk::7e29cc7f-def3-4159-add3-3c440b2fa137" providerId="AD" clId="Web-{C36DB03C-03DF-07DB-9592-244E6F7622B4}" dt="2023-04-14T19:56:00.750" v="472" actId="1076"/>
        <pc:sldMkLst>
          <pc:docMk/>
          <pc:sldMk cId="3896501622" sldId="304"/>
        </pc:sldMkLst>
        <pc:spChg chg="add mod">
          <ac:chgData name="Jakub Dylag (jd8g19)" userId="S::jd8g19@soton.ac.uk::7e29cc7f-def3-4159-add3-3c440b2fa137" providerId="AD" clId="Web-{C36DB03C-03DF-07DB-9592-244E6F7622B4}" dt="2023-04-14T19:54:36.670" v="447" actId="1076"/>
          <ac:spMkLst>
            <pc:docMk/>
            <pc:sldMk cId="3896501622" sldId="304"/>
            <ac:spMk id="9" creationId="{68D07644-AF8D-3951-C861-DCD6622E2C8F}"/>
          </ac:spMkLst>
        </pc:spChg>
        <pc:spChg chg="add del mod">
          <ac:chgData name="Jakub Dylag (jd8g19)" userId="S::jd8g19@soton.ac.uk::7e29cc7f-def3-4159-add3-3c440b2fa137" providerId="AD" clId="Web-{C36DB03C-03DF-07DB-9592-244E6F7622B4}" dt="2023-04-14T19:51:05.556" v="369"/>
          <ac:spMkLst>
            <pc:docMk/>
            <pc:sldMk cId="3896501622" sldId="304"/>
            <ac:spMk id="10" creationId="{456F65CE-3D69-7402-378D-EE6566CD6123}"/>
          </ac:spMkLst>
        </pc:spChg>
        <pc:spChg chg="del mod">
          <ac:chgData name="Jakub Dylag (jd8g19)" userId="S::jd8g19@soton.ac.uk::7e29cc7f-def3-4159-add3-3c440b2fa137" providerId="AD" clId="Web-{C36DB03C-03DF-07DB-9592-244E6F7622B4}" dt="2023-04-14T19:28:34.060" v="18"/>
          <ac:spMkLst>
            <pc:docMk/>
            <pc:sldMk cId="3896501622" sldId="304"/>
            <ac:spMk id="12" creationId="{CFBCBC83-533F-4616-8401-E00034F050EF}"/>
          </ac:spMkLst>
        </pc:spChg>
        <pc:spChg chg="del mod">
          <ac:chgData name="Jakub Dylag (jd8g19)" userId="S::jd8g19@soton.ac.uk::7e29cc7f-def3-4159-add3-3c440b2fa137" providerId="AD" clId="Web-{C36DB03C-03DF-07DB-9592-244E6F7622B4}" dt="2023-04-14T19:55:15.343" v="459"/>
          <ac:spMkLst>
            <pc:docMk/>
            <pc:sldMk cId="3896501622" sldId="304"/>
            <ac:spMk id="15" creationId="{9F6DC5EC-55A1-4581-B7CD-821B5EF22FE4}"/>
          </ac:spMkLst>
        </pc:spChg>
        <pc:spChg chg="del mod">
          <ac:chgData name="Jakub Dylag (jd8g19)" userId="S::jd8g19@soton.ac.uk::7e29cc7f-def3-4159-add3-3c440b2fa137" providerId="AD" clId="Web-{C36DB03C-03DF-07DB-9592-244E6F7622B4}" dt="2023-04-14T19:55:08.749" v="454"/>
          <ac:spMkLst>
            <pc:docMk/>
            <pc:sldMk cId="3896501622" sldId="304"/>
            <ac:spMk id="16" creationId="{FECFFFEF-D540-4CFF-ADFE-6DF9691E2A70}"/>
          </ac:spMkLst>
        </pc:spChg>
        <pc:spChg chg="del mod">
          <ac:chgData name="Jakub Dylag (jd8g19)" userId="S::jd8g19@soton.ac.uk::7e29cc7f-def3-4159-add3-3c440b2fa137" providerId="AD" clId="Web-{C36DB03C-03DF-07DB-9592-244E6F7622B4}" dt="2023-04-14T19:51:13.463" v="372"/>
          <ac:spMkLst>
            <pc:docMk/>
            <pc:sldMk cId="3896501622" sldId="304"/>
            <ac:spMk id="17" creationId="{AA183AA8-5E11-4DE0-8203-A1964CF7FC41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54:35.092" v="446" actId="14100"/>
          <ac:spMkLst>
            <pc:docMk/>
            <pc:sldMk cId="3896501622" sldId="304"/>
            <ac:spMk id="18" creationId="{71D72A1E-39CF-2744-4F46-36BDC4868D8E}"/>
          </ac:spMkLst>
        </pc:spChg>
        <pc:picChg chg="del mod">
          <ac:chgData name="Jakub Dylag (jd8g19)" userId="S::jd8g19@soton.ac.uk::7e29cc7f-def3-4159-add3-3c440b2fa137" providerId="AD" clId="Web-{C36DB03C-03DF-07DB-9592-244E6F7622B4}" dt="2023-04-14T19:28:42.685" v="25"/>
          <ac:picMkLst>
            <pc:docMk/>
            <pc:sldMk cId="3896501622" sldId="304"/>
            <ac:picMk id="2" creationId="{1726AC18-A54D-EF91-9E3F-9C8CB08AD5BE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55:19.577" v="460" actId="1076"/>
          <ac:picMkLst>
            <pc:docMk/>
            <pc:sldMk cId="3896501622" sldId="304"/>
            <ac:picMk id="3" creationId="{950611E1-A3DD-C4B2-E446-BA429E3961D0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55:13.827" v="457"/>
          <ac:picMkLst>
            <pc:docMk/>
            <pc:sldMk cId="3896501622" sldId="304"/>
            <ac:picMk id="4" creationId="{7FDD54CD-C845-4017-A72F-9CB72E3A2118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55:14.124" v="458"/>
          <ac:picMkLst>
            <pc:docMk/>
            <pc:sldMk cId="3896501622" sldId="304"/>
            <ac:picMk id="5" creationId="{9568E757-7C9C-4998-A3C6-0358BDFDCF57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51:13.463" v="373"/>
          <ac:picMkLst>
            <pc:docMk/>
            <pc:sldMk cId="3896501622" sldId="304"/>
            <ac:picMk id="8" creationId="{6038B115-F571-400F-A319-F3DAB642A4A1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55:09.515" v="455"/>
          <ac:picMkLst>
            <pc:docMk/>
            <pc:sldMk cId="3896501622" sldId="304"/>
            <ac:picMk id="13" creationId="{03241B46-3B9A-48E9-AA43-CF1234A2FB15}"/>
          </ac:picMkLst>
        </pc:picChg>
        <pc:picChg chg="del mod">
          <ac:chgData name="Jakub Dylag (jd8g19)" userId="S::jd8g19@soton.ac.uk::7e29cc7f-def3-4159-add3-3c440b2fa137" providerId="AD" clId="Web-{C36DB03C-03DF-07DB-9592-244E6F7622B4}" dt="2023-04-14T19:55:07.280" v="453"/>
          <ac:picMkLst>
            <pc:docMk/>
            <pc:sldMk cId="3896501622" sldId="304"/>
            <ac:picMk id="14" creationId="{3F67933C-FC63-47D1-9628-E38171C0A914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55:00.968" v="452" actId="1076"/>
          <ac:picMkLst>
            <pc:docMk/>
            <pc:sldMk cId="3896501622" sldId="304"/>
            <ac:picMk id="19" creationId="{4AA19296-B42F-16BD-56AE-C0473827E0A4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55:33.468" v="463" actId="1076"/>
          <ac:picMkLst>
            <pc:docMk/>
            <pc:sldMk cId="3896501622" sldId="304"/>
            <ac:picMk id="21" creationId="{4FD4946F-A548-049A-EEEB-E54720423A76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55:57.453" v="470" actId="1076"/>
          <ac:picMkLst>
            <pc:docMk/>
            <pc:sldMk cId="3896501622" sldId="304"/>
            <ac:picMk id="23" creationId="{9332A0BC-97DB-0732-8A24-00651B2E1DE8}"/>
          </ac:picMkLst>
        </pc:picChg>
        <pc:picChg chg="add mod">
          <ac:chgData name="Jakub Dylag (jd8g19)" userId="S::jd8g19@soton.ac.uk::7e29cc7f-def3-4159-add3-3c440b2fa137" providerId="AD" clId="Web-{C36DB03C-03DF-07DB-9592-244E6F7622B4}" dt="2023-04-14T19:56:00.750" v="472" actId="1076"/>
          <ac:picMkLst>
            <pc:docMk/>
            <pc:sldMk cId="3896501622" sldId="304"/>
            <ac:picMk id="24" creationId="{DC29ECFF-FCEA-159C-3286-A14FB60436D8}"/>
          </ac:picMkLst>
        </pc:picChg>
      </pc:sldChg>
      <pc:sldChg chg="addSp modSp add ord replId">
        <pc:chgData name="Jakub Dylag (jd8g19)" userId="S::jd8g19@soton.ac.uk::7e29cc7f-def3-4159-add3-3c440b2fa137" providerId="AD" clId="Web-{C36DB03C-03DF-07DB-9592-244E6F7622B4}" dt="2023-04-14T19:37:46.165" v="221" actId="1076"/>
        <pc:sldMkLst>
          <pc:docMk/>
          <pc:sldMk cId="4071545489" sldId="305"/>
        </pc:sldMkLst>
        <pc:spChg chg="ord">
          <ac:chgData name="Jakub Dylag (jd8g19)" userId="S::jd8g19@soton.ac.uk::7e29cc7f-def3-4159-add3-3c440b2fa137" providerId="AD" clId="Web-{C36DB03C-03DF-07DB-9592-244E6F7622B4}" dt="2023-04-14T19:37:41.665" v="219"/>
          <ac:spMkLst>
            <pc:docMk/>
            <pc:sldMk cId="4071545489" sldId="305"/>
            <ac:spMk id="8" creationId="{6697F791-5FFA-4164-899F-EB52EA72B024}"/>
          </ac:spMkLst>
        </pc:spChg>
        <pc:picChg chg="add mod ord">
          <ac:chgData name="Jakub Dylag (jd8g19)" userId="S::jd8g19@soton.ac.uk::7e29cc7f-def3-4159-add3-3c440b2fa137" providerId="AD" clId="Web-{C36DB03C-03DF-07DB-9592-244E6F7622B4}" dt="2023-04-14T19:37:44.493" v="220" actId="1076"/>
          <ac:picMkLst>
            <pc:docMk/>
            <pc:sldMk cId="4071545489" sldId="305"/>
            <ac:picMk id="6" creationId="{FBB39DB3-7AAC-128A-B16B-DBC39BFE2B85}"/>
          </ac:picMkLst>
        </pc:picChg>
        <pc:picChg chg="mod">
          <ac:chgData name="Jakub Dylag (jd8g19)" userId="S::jd8g19@soton.ac.uk::7e29cc7f-def3-4159-add3-3c440b2fa137" providerId="AD" clId="Web-{C36DB03C-03DF-07DB-9592-244E6F7622B4}" dt="2023-04-14T19:37:46.165" v="221" actId="1076"/>
          <ac:picMkLst>
            <pc:docMk/>
            <pc:sldMk cId="4071545489" sldId="305"/>
            <ac:picMk id="7" creationId="{BF0F06C6-9C22-6AAD-ABEE-5A3F406B7227}"/>
          </ac:picMkLst>
        </pc:picChg>
      </pc:sldChg>
      <pc:sldChg chg="delSp new del">
        <pc:chgData name="Jakub Dylag (jd8g19)" userId="S::jd8g19@soton.ac.uk::7e29cc7f-def3-4159-add3-3c440b2fa137" providerId="AD" clId="Web-{C36DB03C-03DF-07DB-9592-244E6F7622B4}" dt="2023-04-14T19:52:43.480" v="405"/>
        <pc:sldMkLst>
          <pc:docMk/>
          <pc:sldMk cId="3848382469" sldId="306"/>
        </pc:sldMkLst>
        <pc:spChg chg="del">
          <ac:chgData name="Jakub Dylag (jd8g19)" userId="S::jd8g19@soton.ac.uk::7e29cc7f-def3-4159-add3-3c440b2fa137" providerId="AD" clId="Web-{C36DB03C-03DF-07DB-9592-244E6F7622B4}" dt="2023-04-14T19:51:27.291" v="376"/>
          <ac:spMkLst>
            <pc:docMk/>
            <pc:sldMk cId="3848382469" sldId="306"/>
            <ac:spMk id="2" creationId="{0E5CC98B-6BBF-D9C6-DEED-EBDD28B7A40F}"/>
          </ac:spMkLst>
        </pc:spChg>
        <pc:spChg chg="del">
          <ac:chgData name="Jakub Dylag (jd8g19)" userId="S::jd8g19@soton.ac.uk::7e29cc7f-def3-4159-add3-3c440b2fa137" providerId="AD" clId="Web-{C36DB03C-03DF-07DB-9592-244E6F7622B4}" dt="2023-04-14T19:51:27.291" v="375"/>
          <ac:spMkLst>
            <pc:docMk/>
            <pc:sldMk cId="3848382469" sldId="306"/>
            <ac:spMk id="3" creationId="{767A8DE1-19D2-8ED9-AE8F-0743DD9DDB8C}"/>
          </ac:spMkLst>
        </pc:spChg>
      </pc:sldChg>
      <pc:sldChg chg="addSp delSp modSp add replId">
        <pc:chgData name="Jakub Dylag (jd8g19)" userId="S::jd8g19@soton.ac.uk::7e29cc7f-def3-4159-add3-3c440b2fa137" providerId="AD" clId="Web-{C36DB03C-03DF-07DB-9592-244E6F7622B4}" dt="2023-04-14T19:53:19.497" v="420" actId="1076"/>
        <pc:sldMkLst>
          <pc:docMk/>
          <pc:sldMk cId="110172063" sldId="307"/>
        </pc:sldMkLst>
        <pc:spChg chg="del">
          <ac:chgData name="Jakub Dylag (jd8g19)" userId="S::jd8g19@soton.ac.uk::7e29cc7f-def3-4159-add3-3c440b2fa137" providerId="AD" clId="Web-{C36DB03C-03DF-07DB-9592-244E6F7622B4}" dt="2023-04-14T19:51:38.151" v="380"/>
          <ac:spMkLst>
            <pc:docMk/>
            <pc:sldMk cId="110172063" sldId="307"/>
            <ac:spMk id="2" creationId="{2F31FF2A-DBE9-B0DC-7508-8651A6948075}"/>
          </ac:spMkLst>
        </pc:spChg>
        <pc:spChg chg="del mod">
          <ac:chgData name="Jakub Dylag (jd8g19)" userId="S::jd8g19@soton.ac.uk::7e29cc7f-def3-4159-add3-3c440b2fa137" providerId="AD" clId="Web-{C36DB03C-03DF-07DB-9592-244E6F7622B4}" dt="2023-04-14T19:51:34.823" v="379"/>
          <ac:spMkLst>
            <pc:docMk/>
            <pc:sldMk cId="110172063" sldId="307"/>
            <ac:spMk id="3" creationId="{87610C0B-9E6B-F16D-4375-BA574327CF48}"/>
          </ac:spMkLst>
        </pc:spChg>
        <pc:spChg chg="add del mod">
          <ac:chgData name="Jakub Dylag (jd8g19)" userId="S::jd8g19@soton.ac.uk::7e29cc7f-def3-4159-add3-3c440b2fa137" providerId="AD" clId="Web-{C36DB03C-03DF-07DB-9592-244E6F7622B4}" dt="2023-04-14T19:51:44.089" v="382"/>
          <ac:spMkLst>
            <pc:docMk/>
            <pc:sldMk cId="110172063" sldId="307"/>
            <ac:spMk id="7" creationId="{1ADBEBD5-5B0B-B807-2189-1A9289C81F88}"/>
          </ac:spMkLst>
        </pc:spChg>
        <pc:spChg chg="add del mod">
          <ac:chgData name="Jakub Dylag (jd8g19)" userId="S::jd8g19@soton.ac.uk::7e29cc7f-def3-4159-add3-3c440b2fa137" providerId="AD" clId="Web-{C36DB03C-03DF-07DB-9592-244E6F7622B4}" dt="2023-04-14T19:52:29.777" v="401"/>
          <ac:spMkLst>
            <pc:docMk/>
            <pc:sldMk cId="110172063" sldId="307"/>
            <ac:spMk id="9" creationId="{ECBEE923-495D-0A7E-2034-8FAF0484903D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53:19.481" v="419" actId="1076"/>
          <ac:spMkLst>
            <pc:docMk/>
            <pc:sldMk cId="110172063" sldId="307"/>
            <ac:spMk id="10" creationId="{93849502-E1F3-7F70-1503-5F6774FADAE0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53:19.497" v="420" actId="1076"/>
          <ac:spMkLst>
            <pc:docMk/>
            <pc:sldMk cId="110172063" sldId="307"/>
            <ac:spMk id="11" creationId="{A53D7520-303A-561C-07D0-440AF8ED4B93}"/>
          </ac:spMkLst>
        </pc:spChg>
        <pc:spChg chg="add mod">
          <ac:chgData name="Jakub Dylag (jd8g19)" userId="S::jd8g19@soton.ac.uk::7e29cc7f-def3-4159-add3-3c440b2fa137" providerId="AD" clId="Web-{C36DB03C-03DF-07DB-9592-244E6F7622B4}" dt="2023-04-14T19:53:15.669" v="417" actId="1076"/>
          <ac:spMkLst>
            <pc:docMk/>
            <pc:sldMk cId="110172063" sldId="307"/>
            <ac:spMk id="13" creationId="{C4463027-D53C-ED9A-2EA2-53E90325F0F5}"/>
          </ac:spMkLst>
        </pc:spChg>
        <pc:picChg chg="mod">
          <ac:chgData name="Jakub Dylag (jd8g19)" userId="S::jd8g19@soton.ac.uk::7e29cc7f-def3-4159-add3-3c440b2fa137" providerId="AD" clId="Web-{C36DB03C-03DF-07DB-9592-244E6F7622B4}" dt="2023-04-14T19:53:19.481" v="418" actId="1076"/>
          <ac:picMkLst>
            <pc:docMk/>
            <pc:sldMk cId="110172063" sldId="307"/>
            <ac:picMk id="4" creationId="{6300FC19-D265-7FE1-4205-5BFA05022BD9}"/>
          </ac:picMkLst>
        </pc:picChg>
      </pc:sldChg>
    </pc:docChg>
  </pc:docChgLst>
  <pc:docChgLst>
    <pc:chgData name="Jakub Dylag (jd8g19)" userId="S::jd8g19@soton.ac.uk::7e29cc7f-def3-4159-add3-3c440b2fa137" providerId="AD" clId="Web-{CBAC041C-3219-BCBE-E784-EA2521656A9A}"/>
    <pc:docChg chg="modSld">
      <pc:chgData name="Jakub Dylag (jd8g19)" userId="S::jd8g19@soton.ac.uk::7e29cc7f-def3-4159-add3-3c440b2fa137" providerId="AD" clId="Web-{CBAC041C-3219-BCBE-E784-EA2521656A9A}" dt="2023-04-15T13:25:21.917" v="4" actId="20577"/>
      <pc:docMkLst>
        <pc:docMk/>
      </pc:docMkLst>
      <pc:sldChg chg="modSp">
        <pc:chgData name="Jakub Dylag (jd8g19)" userId="S::jd8g19@soton.ac.uk::7e29cc7f-def3-4159-add3-3c440b2fa137" providerId="AD" clId="Web-{CBAC041C-3219-BCBE-E784-EA2521656A9A}" dt="2023-04-15T13:25:21.917" v="4" actId="20577"/>
        <pc:sldMkLst>
          <pc:docMk/>
          <pc:sldMk cId="110172063" sldId="307"/>
        </pc:sldMkLst>
        <pc:spChg chg="mod">
          <ac:chgData name="Jakub Dylag (jd8g19)" userId="S::jd8g19@soton.ac.uk::7e29cc7f-def3-4159-add3-3c440b2fa137" providerId="AD" clId="Web-{CBAC041C-3219-BCBE-E784-EA2521656A9A}" dt="2023-04-15T13:25:21.917" v="4" actId="20577"/>
          <ac:spMkLst>
            <pc:docMk/>
            <pc:sldMk cId="110172063" sldId="307"/>
            <ac:spMk id="23" creationId="{92D20B48-9818-6A96-1199-EC4E867724F3}"/>
          </ac:spMkLst>
        </pc:spChg>
      </pc:sldChg>
    </pc:docChg>
  </pc:docChgLst>
  <pc:docChgLst>
    <pc:chgData name="Jakub Dylag (jd8g19)" userId="S::jd8g19@soton.ac.uk::7e29cc7f-def3-4159-add3-3c440b2fa137" providerId="AD" clId="Web-{E5333861-7FE9-1F27-4DC4-00BB628CCCD3}"/>
    <pc:docChg chg="addSld delSld modSld sldOrd">
      <pc:chgData name="Jakub Dylag (jd8g19)" userId="S::jd8g19@soton.ac.uk::7e29cc7f-def3-4159-add3-3c440b2fa137" providerId="AD" clId="Web-{E5333861-7FE9-1F27-4DC4-00BB628CCCD3}" dt="2023-03-10T20:43:22.594" v="96" actId="20577"/>
      <pc:docMkLst>
        <pc:docMk/>
      </pc:docMkLst>
      <pc:sldChg chg="modSp">
        <pc:chgData name="Jakub Dylag (jd8g19)" userId="S::jd8g19@soton.ac.uk::7e29cc7f-def3-4159-add3-3c440b2fa137" providerId="AD" clId="Web-{E5333861-7FE9-1F27-4DC4-00BB628CCCD3}" dt="2023-03-10T20:19:32.536" v="1" actId="20577"/>
        <pc:sldMkLst>
          <pc:docMk/>
          <pc:sldMk cId="109857222" sldId="256"/>
        </pc:sldMkLst>
        <pc:spChg chg="mod">
          <ac:chgData name="Jakub Dylag (jd8g19)" userId="S::jd8g19@soton.ac.uk::7e29cc7f-def3-4159-add3-3c440b2fa137" providerId="AD" clId="Web-{E5333861-7FE9-1F27-4DC4-00BB628CCCD3}" dt="2023-03-10T20:19:32.536" v="1" actId="20577"/>
          <ac:spMkLst>
            <pc:docMk/>
            <pc:sldMk cId="109857222" sldId="256"/>
            <ac:spMk id="4" creationId="{6CFC32E2-19D0-37D3-DD64-F1A62F9839BA}"/>
          </ac:spMkLst>
        </pc:spChg>
      </pc:sldChg>
      <pc:sldChg chg="modSp">
        <pc:chgData name="Jakub Dylag (jd8g19)" userId="S::jd8g19@soton.ac.uk::7e29cc7f-def3-4159-add3-3c440b2fa137" providerId="AD" clId="Web-{E5333861-7FE9-1F27-4DC4-00BB628CCCD3}" dt="2023-03-10T20:43:22.594" v="96" actId="20577"/>
        <pc:sldMkLst>
          <pc:docMk/>
          <pc:sldMk cId="364080053" sldId="276"/>
        </pc:sldMkLst>
        <pc:spChg chg="mod">
          <ac:chgData name="Jakub Dylag (jd8g19)" userId="S::jd8g19@soton.ac.uk::7e29cc7f-def3-4159-add3-3c440b2fa137" providerId="AD" clId="Web-{E5333861-7FE9-1F27-4DC4-00BB628CCCD3}" dt="2023-03-10T20:43:22.594" v="96" actId="20577"/>
          <ac:spMkLst>
            <pc:docMk/>
            <pc:sldMk cId="364080053" sldId="276"/>
            <ac:spMk id="2" creationId="{3C581024-1061-53B7-ED0A-F858F403B829}"/>
          </ac:spMkLst>
        </pc:spChg>
        <pc:picChg chg="mod">
          <ac:chgData name="Jakub Dylag (jd8g19)" userId="S::jd8g19@soton.ac.uk::7e29cc7f-def3-4159-add3-3c440b2fa137" providerId="AD" clId="Web-{E5333861-7FE9-1F27-4DC4-00BB628CCCD3}" dt="2023-03-10T20:43:12.281" v="95" actId="1076"/>
          <ac:picMkLst>
            <pc:docMk/>
            <pc:sldMk cId="364080053" sldId="276"/>
            <ac:picMk id="4" creationId="{0BCC814B-E7D9-2A64-E7E1-DBF32426E645}"/>
          </ac:picMkLst>
        </pc:picChg>
      </pc:sldChg>
      <pc:sldChg chg="addSp delSp modSp">
        <pc:chgData name="Jakub Dylag (jd8g19)" userId="S::jd8g19@soton.ac.uk::7e29cc7f-def3-4159-add3-3c440b2fa137" providerId="AD" clId="Web-{E5333861-7FE9-1F27-4DC4-00BB628CCCD3}" dt="2023-03-10T20:39:58.009" v="66" actId="20577"/>
        <pc:sldMkLst>
          <pc:docMk/>
          <pc:sldMk cId="1986769116" sldId="288"/>
        </pc:sldMkLst>
        <pc:spChg chg="mod">
          <ac:chgData name="Jakub Dylag (jd8g19)" userId="S::jd8g19@soton.ac.uk::7e29cc7f-def3-4159-add3-3c440b2fa137" providerId="AD" clId="Web-{E5333861-7FE9-1F27-4DC4-00BB628CCCD3}" dt="2023-03-10T20:39:58.009" v="66" actId="20577"/>
          <ac:spMkLst>
            <pc:docMk/>
            <pc:sldMk cId="1986769116" sldId="288"/>
            <ac:spMk id="2" creationId="{96C0F842-E08D-16CF-C326-AD6843185C9A}"/>
          </ac:spMkLst>
        </pc:spChg>
        <pc:picChg chg="add del mod">
          <ac:chgData name="Jakub Dylag (jd8g19)" userId="S::jd8g19@soton.ac.uk::7e29cc7f-def3-4159-add3-3c440b2fa137" providerId="AD" clId="Web-{E5333861-7FE9-1F27-4DC4-00BB628CCCD3}" dt="2023-03-10T20:39:19.976" v="43"/>
          <ac:picMkLst>
            <pc:docMk/>
            <pc:sldMk cId="1986769116" sldId="288"/>
            <ac:picMk id="3" creationId="{D550E353-7DC3-1FCB-F806-A69909B1727E}"/>
          </ac:picMkLst>
        </pc:picChg>
      </pc:sldChg>
      <pc:sldChg chg="addSp delSp modSp new">
        <pc:chgData name="Jakub Dylag (jd8g19)" userId="S::jd8g19@soton.ac.uk::7e29cc7f-def3-4159-add3-3c440b2fa137" providerId="AD" clId="Web-{E5333861-7FE9-1F27-4DC4-00BB628CCCD3}" dt="2023-03-10T20:34:32.951" v="25" actId="1076"/>
        <pc:sldMkLst>
          <pc:docMk/>
          <pc:sldMk cId="4115988431" sldId="291"/>
        </pc:sldMkLst>
        <pc:spChg chg="mod">
          <ac:chgData name="Jakub Dylag (jd8g19)" userId="S::jd8g19@soton.ac.uk::7e29cc7f-def3-4159-add3-3c440b2fa137" providerId="AD" clId="Web-{E5333861-7FE9-1F27-4DC4-00BB628CCCD3}" dt="2023-03-10T20:33:30.714" v="11" actId="20577"/>
          <ac:spMkLst>
            <pc:docMk/>
            <pc:sldMk cId="4115988431" sldId="291"/>
            <ac:spMk id="2" creationId="{D1DF252B-F642-56F0-9610-FF0708D9005A}"/>
          </ac:spMkLst>
        </pc:spChg>
        <pc:spChg chg="del">
          <ac:chgData name="Jakub Dylag (jd8g19)" userId="S::jd8g19@soton.ac.uk::7e29cc7f-def3-4159-add3-3c440b2fa137" providerId="AD" clId="Web-{E5333861-7FE9-1F27-4DC4-00BB628CCCD3}" dt="2023-03-10T20:33:33.636" v="12"/>
          <ac:spMkLst>
            <pc:docMk/>
            <pc:sldMk cId="4115988431" sldId="291"/>
            <ac:spMk id="3" creationId="{918809D7-533E-B934-6167-5B14FD67B8EB}"/>
          </ac:spMkLst>
        </pc:spChg>
        <pc:picChg chg="add mod">
          <ac:chgData name="Jakub Dylag (jd8g19)" userId="S::jd8g19@soton.ac.uk::7e29cc7f-def3-4159-add3-3c440b2fa137" providerId="AD" clId="Web-{E5333861-7FE9-1F27-4DC4-00BB628CCCD3}" dt="2023-03-10T20:34:32.951" v="25" actId="1076"/>
          <ac:picMkLst>
            <pc:docMk/>
            <pc:sldMk cId="4115988431" sldId="291"/>
            <ac:picMk id="4" creationId="{03D62B2F-CE57-D685-FB61-E23953275F1B}"/>
          </ac:picMkLst>
        </pc:picChg>
        <pc:picChg chg="add mod">
          <ac:chgData name="Jakub Dylag (jd8g19)" userId="S::jd8g19@soton.ac.uk::7e29cc7f-def3-4159-add3-3c440b2fa137" providerId="AD" clId="Web-{E5333861-7FE9-1F27-4DC4-00BB628CCCD3}" dt="2023-03-10T20:34:21.731" v="21" actId="1076"/>
          <ac:picMkLst>
            <pc:docMk/>
            <pc:sldMk cId="4115988431" sldId="291"/>
            <ac:picMk id="5" creationId="{B41132A5-DCFF-9C0B-A5F9-12FF649A654B}"/>
          </ac:picMkLst>
        </pc:picChg>
      </pc:sldChg>
      <pc:sldChg chg="new del">
        <pc:chgData name="Jakub Dylag (jd8g19)" userId="S::jd8g19@soton.ac.uk::7e29cc7f-def3-4159-add3-3c440b2fa137" providerId="AD" clId="Web-{E5333861-7FE9-1F27-4DC4-00BB628CCCD3}" dt="2023-03-10T20:37:32.488" v="30"/>
        <pc:sldMkLst>
          <pc:docMk/>
          <pc:sldMk cId="2777025488" sldId="292"/>
        </pc:sldMkLst>
      </pc:sldChg>
      <pc:sldChg chg="addSp modSp add ord replId">
        <pc:chgData name="Jakub Dylag (jd8g19)" userId="S::jd8g19@soton.ac.uk::7e29cc7f-def3-4159-add3-3c440b2fa137" providerId="AD" clId="Web-{E5333861-7FE9-1F27-4DC4-00BB628CCCD3}" dt="2023-03-10T20:40:32.916" v="85" actId="20577"/>
        <pc:sldMkLst>
          <pc:docMk/>
          <pc:sldMk cId="1193957635" sldId="293"/>
        </pc:sldMkLst>
        <pc:spChg chg="mod">
          <ac:chgData name="Jakub Dylag (jd8g19)" userId="S::jd8g19@soton.ac.uk::7e29cc7f-def3-4159-add3-3c440b2fa137" providerId="AD" clId="Web-{E5333861-7FE9-1F27-4DC4-00BB628CCCD3}" dt="2023-03-10T20:40:32.916" v="85" actId="20577"/>
          <ac:spMkLst>
            <pc:docMk/>
            <pc:sldMk cId="1193957635" sldId="293"/>
            <ac:spMk id="2" creationId="{2F31FF2A-DBE9-B0DC-7508-8651A6948075}"/>
          </ac:spMkLst>
        </pc:spChg>
        <pc:spChg chg="add mod">
          <ac:chgData name="Jakub Dylag (jd8g19)" userId="S::jd8g19@soton.ac.uk::7e29cc7f-def3-4159-add3-3c440b2fa137" providerId="AD" clId="Web-{E5333861-7FE9-1F27-4DC4-00BB628CCCD3}" dt="2023-03-10T20:38:02.380" v="38" actId="20577"/>
          <ac:spMkLst>
            <pc:docMk/>
            <pc:sldMk cId="1193957635" sldId="293"/>
            <ac:spMk id="3" creationId="{87610C0B-9E6B-F16D-4375-BA574327CF48}"/>
          </ac:spMkLst>
        </pc:spChg>
      </pc:sldChg>
      <pc:sldChg chg="addSp delSp modSp new">
        <pc:chgData name="Jakub Dylag (jd8g19)" userId="S::jd8g19@soton.ac.uk::7e29cc7f-def3-4159-add3-3c440b2fa137" providerId="AD" clId="Web-{E5333861-7FE9-1F27-4DC4-00BB628CCCD3}" dt="2023-03-10T20:40:44.385" v="88" actId="1076"/>
        <pc:sldMkLst>
          <pc:docMk/>
          <pc:sldMk cId="44341316" sldId="294"/>
        </pc:sldMkLst>
        <pc:spChg chg="mod">
          <ac:chgData name="Jakub Dylag (jd8g19)" userId="S::jd8g19@soton.ac.uk::7e29cc7f-def3-4159-add3-3c440b2fa137" providerId="AD" clId="Web-{E5333861-7FE9-1F27-4DC4-00BB628CCCD3}" dt="2023-03-10T20:40:40.323" v="86" actId="20577"/>
          <ac:spMkLst>
            <pc:docMk/>
            <pc:sldMk cId="44341316" sldId="294"/>
            <ac:spMk id="2" creationId="{64C960A5-F619-B679-A26F-E6BD8288C7AF}"/>
          </ac:spMkLst>
        </pc:spChg>
        <pc:spChg chg="del">
          <ac:chgData name="Jakub Dylag (jd8g19)" userId="S::jd8g19@soton.ac.uk::7e29cc7f-def3-4159-add3-3c440b2fa137" providerId="AD" clId="Web-{E5333861-7FE9-1F27-4DC4-00BB628CCCD3}" dt="2023-03-10T20:39:24.820" v="44"/>
          <ac:spMkLst>
            <pc:docMk/>
            <pc:sldMk cId="44341316" sldId="294"/>
            <ac:spMk id="3" creationId="{8DF08E86-F112-D3FE-4DB8-82E3EA9444A1}"/>
          </ac:spMkLst>
        </pc:spChg>
        <pc:spChg chg="add mod">
          <ac:chgData name="Jakub Dylag (jd8g19)" userId="S::jd8g19@soton.ac.uk::7e29cc7f-def3-4159-add3-3c440b2fa137" providerId="AD" clId="Web-{E5333861-7FE9-1F27-4DC4-00BB628CCCD3}" dt="2023-03-10T20:39:43.024" v="57" actId="1076"/>
          <ac:spMkLst>
            <pc:docMk/>
            <pc:sldMk cId="44341316" sldId="294"/>
            <ac:spMk id="5" creationId="{4B7F174E-DF61-B167-72EB-8C461DEC23D6}"/>
          </ac:spMkLst>
        </pc:spChg>
        <pc:picChg chg="add del mod">
          <ac:chgData name="Jakub Dylag (jd8g19)" userId="S::jd8g19@soton.ac.uk::7e29cc7f-def3-4159-add3-3c440b2fa137" providerId="AD" clId="Web-{E5333861-7FE9-1F27-4DC4-00BB628CCCD3}" dt="2023-03-10T20:40:13.337" v="69"/>
          <ac:picMkLst>
            <pc:docMk/>
            <pc:sldMk cId="44341316" sldId="294"/>
            <ac:picMk id="4" creationId="{A76386CD-1EA7-41F7-C116-EC40A5F5C99A}"/>
          </ac:picMkLst>
        </pc:picChg>
        <pc:picChg chg="add mod">
          <ac:chgData name="Jakub Dylag (jd8g19)" userId="S::jd8g19@soton.ac.uk::7e29cc7f-def3-4159-add3-3c440b2fa137" providerId="AD" clId="Web-{E5333861-7FE9-1F27-4DC4-00BB628CCCD3}" dt="2023-03-10T20:40:44.385" v="88" actId="1076"/>
          <ac:picMkLst>
            <pc:docMk/>
            <pc:sldMk cId="44341316" sldId="294"/>
            <ac:picMk id="6" creationId="{1941ED81-49E5-A348-1807-861F4EDEBC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CAEBB-33BA-4E4F-8C3D-3B28BEB762F8}" type="datetimeFigureOut">
              <a:t>4/22/2023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3BE5D-7EA1-41F8-8712-DECBE320168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08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Mixed up</a:t>
            </a:r>
          </a:p>
          <a:p>
            <a:r>
              <a:rPr lang="en-US" dirty="0">
                <a:cs typeface="Calibri"/>
              </a:rPr>
              <a:t>Random ordered images with random amounts of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79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Need to condition on our prompt – “Aim towards it”</a:t>
            </a:r>
          </a:p>
          <a:p>
            <a:endParaRPr lang="en-GB"/>
          </a:p>
          <a:p>
            <a:r>
              <a:rPr lang="en-GB"/>
              <a:t>Use Cross-attention layers</a:t>
            </a:r>
          </a:p>
          <a:p>
            <a:r>
              <a:rPr lang="en-GB"/>
              <a:t>- Featured in famous Transformer Architecture 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86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to condition on our prompt – “Aim towards it”</a:t>
            </a:r>
          </a:p>
          <a:p>
            <a:endParaRPr lang="en-GB" dirty="0"/>
          </a:p>
          <a:p>
            <a:r>
              <a:rPr lang="en-GB" dirty="0"/>
              <a:t>Use Cross-attention layers</a:t>
            </a:r>
          </a:p>
          <a:p>
            <a:r>
              <a:rPr lang="en-GB" dirty="0"/>
              <a:t>- Featured in famous Transformer Architecture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938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Same U-Net</a:t>
            </a:r>
          </a:p>
          <a:p>
            <a:r>
              <a:rPr lang="en-GB"/>
              <a:t>Processed multiple times</a:t>
            </a:r>
          </a:p>
          <a:p>
            <a:r>
              <a:rPr lang="en-GB"/>
              <a:t>Usually around 100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0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Random seed at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B0E57-92D0-4DE3-AC0C-BF308E1977ED}" type="slidenum">
              <a:rPr lang="en-GB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93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my Master’s GDP…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52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Multiple Conditions (CFG)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	given weight to each 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Context Free Guidance -&gt; Bidirectional guidance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	reverse: image to its latent using a condition c1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	normal: latent to image using condition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	can extract representations by looking at difference between c1 and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Immense personalisation for artists and creators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7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1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375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Denoising the image by predicting the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48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U-net helps us reverse this process</a:t>
            </a:r>
          </a:p>
          <a:p>
            <a:r>
              <a:rPr lang="en-GB" dirty="0"/>
              <a:t>Denoising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Predict the noise so model doesn't have to "remember" the inputs1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Generator</a:t>
            </a:r>
            <a:r>
              <a:rPr lang="en-GB"/>
              <a:t> = Decoder</a:t>
            </a:r>
          </a:p>
          <a:p>
            <a:r>
              <a:rPr lang="en-GB"/>
              <a:t>	tries to </a:t>
            </a:r>
            <a:r>
              <a:rPr lang="en-GB" b="1"/>
              <a:t>make</a:t>
            </a:r>
            <a:r>
              <a:rPr lang="en-GB"/>
              <a:t> fake images</a:t>
            </a:r>
          </a:p>
          <a:p>
            <a:r>
              <a:rPr lang="en-GB" b="1"/>
              <a:t>Discriminator</a:t>
            </a:r>
            <a:r>
              <a:rPr lang="en-GB"/>
              <a:t> = Encoder</a:t>
            </a:r>
          </a:p>
          <a:p>
            <a:r>
              <a:rPr lang="en-GB"/>
              <a:t>	tries to </a:t>
            </a:r>
            <a:r>
              <a:rPr lang="en-GB" b="1"/>
              <a:t>detect</a:t>
            </a:r>
            <a:r>
              <a:rPr lang="en-GB"/>
              <a:t> fake images from real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92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Old tech :(</a:t>
            </a:r>
          </a:p>
          <a:p>
            <a:r>
              <a:rPr lang="en-US">
                <a:cs typeface="Calibri"/>
              </a:rPr>
              <a:t>GAN project into “latent space” – tries to </a:t>
            </a:r>
            <a:r>
              <a:rPr lang="en-US" b="1">
                <a:cs typeface="Calibri"/>
              </a:rPr>
              <a:t>learn data distribution</a:t>
            </a:r>
          </a:p>
          <a:p>
            <a:endParaRPr lang="en-US" b="1">
              <a:cs typeface="Calibri"/>
            </a:endParaRPr>
          </a:p>
          <a:p>
            <a:r>
              <a:rPr lang="en-US" b="0">
                <a:cs typeface="Calibri"/>
              </a:rPr>
              <a:t>LDM uses Gaussian Noise to form Markov Chain – learns to </a:t>
            </a:r>
            <a:r>
              <a:rPr lang="en-US" b="1">
                <a:cs typeface="Calibri"/>
              </a:rPr>
              <a:t>reverse noise</a:t>
            </a:r>
            <a:r>
              <a:rPr lang="en-US" b="0">
                <a:cs typeface="Calibri"/>
              </a:rPr>
              <a:t> (denoising)</a:t>
            </a:r>
          </a:p>
          <a:p>
            <a:endParaRPr lang="en-US" b="0">
              <a:cs typeface="Calibri"/>
            </a:endParaRPr>
          </a:p>
          <a:p>
            <a:r>
              <a:rPr lang="en-US" b="0">
                <a:cs typeface="Calibri"/>
              </a:rPr>
              <a:t>What is latent???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39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Latent…</a:t>
            </a:r>
          </a:p>
          <a:p>
            <a:r>
              <a:rPr lang="en-GB"/>
              <a:t>	Vector / Matrix (a result of the encoder)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Can use this in our diff models … Latent diff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Any Idea why we work on vector instead of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B0E57-92D0-4DE3-AC0C-BF308E1977E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1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As humans we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	see objects,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	 hear sounds,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	 feel the texture,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	 smell odours,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/>
              <a:t>	and taste flavour</a:t>
            </a:r>
            <a:endParaRPr lang="en-US" sz="1200" kern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B0E57-92D0-4DE3-AC0C-BF308E1977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1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Stable Diffusion architecture  - Similar across most diffusion models</a:t>
            </a:r>
          </a:p>
          <a:p>
            <a:pPr marL="228600" indent="-228600">
              <a:buAutoNum type="arabicPeriod"/>
            </a:pPr>
            <a:r>
              <a:rPr lang="en-GB"/>
              <a:t>CLIP = image to latent </a:t>
            </a:r>
          </a:p>
          <a:p>
            <a:pPr marL="228600" indent="-228600">
              <a:buAutoNum type="arabicPeriod"/>
            </a:pPr>
            <a:r>
              <a:rPr lang="en-GB"/>
              <a:t>Add noise (no needed – as already starting with pure noise)</a:t>
            </a:r>
          </a:p>
          <a:p>
            <a:pPr marL="228600" indent="-228600">
              <a:buAutoNum type="arabicPeriod"/>
            </a:pPr>
            <a:r>
              <a:rPr lang="en-GB"/>
              <a:t>U-Net reverses noise = more detail later </a:t>
            </a:r>
          </a:p>
          <a:p>
            <a:pPr marL="228600" indent="-228600">
              <a:buAutoNum type="arabicPeriod"/>
            </a:pPr>
            <a:r>
              <a:rPr lang="en-GB"/>
              <a:t>VAE = latent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3BE5D-7EA1-41F8-8712-DECBE320168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U-net as</a:t>
            </a:r>
            <a:r>
              <a:rPr lang="en-US" b="1">
                <a:cs typeface="Calibri"/>
              </a:rPr>
              <a:t> U-shape </a:t>
            </a:r>
            <a:r>
              <a:rPr lang="en-US">
                <a:cs typeface="Calibri"/>
              </a:rPr>
              <a:t>– developed for image segmentation</a:t>
            </a:r>
          </a:p>
          <a:p>
            <a:r>
              <a:rPr lang="en-US">
                <a:cs typeface="Calibri"/>
              </a:rPr>
              <a:t>like an auto-encoder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cs typeface="Calibri"/>
              </a:rPr>
              <a:t>Down sampling – encoder “abstracting”</a:t>
            </a:r>
          </a:p>
          <a:p>
            <a:pPr marL="628650" lvl="1" indent="-171450">
              <a:buFont typeface="Calibri"/>
              <a:buChar char="-"/>
            </a:pPr>
            <a:r>
              <a:rPr lang="en-US"/>
              <a:t>"bottle neck" in the middle</a:t>
            </a:r>
            <a:endParaRPr lang="en-US">
              <a:cs typeface="Calibri"/>
            </a:endParaRPr>
          </a:p>
          <a:p>
            <a:pPr marL="628650" lvl="1" indent="-171450">
              <a:buFont typeface="Calibri"/>
              <a:buChar char="-"/>
            </a:pPr>
            <a:r>
              <a:rPr lang="en-US">
                <a:cs typeface="Calibri"/>
              </a:rPr>
              <a:t>Up sampling – decoder “de-abstracting”</a:t>
            </a:r>
          </a:p>
          <a:p>
            <a:endParaRPr lang="en-US">
              <a:cs typeface="Calibri"/>
            </a:endParaRPr>
          </a:p>
          <a:p>
            <a:pPr>
              <a:buFont typeface="Calibri"/>
            </a:pPr>
            <a:r>
              <a:rPr lang="en-US" b="1">
                <a:cs typeface="Calibri"/>
              </a:rPr>
              <a:t>Residual</a:t>
            </a:r>
            <a:r>
              <a:rPr lang="en-US">
                <a:cs typeface="Calibri"/>
              </a:rPr>
              <a:t> connections (Skip connections)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Original input is summed with the "processed" output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“Skip” some layers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Tackle the </a:t>
            </a:r>
            <a:r>
              <a:rPr lang="en-US" b="1">
                <a:cs typeface="Calibri"/>
              </a:rPr>
              <a:t>Vanishing gradient problem </a:t>
            </a:r>
            <a:r>
              <a:rPr lang="en-US">
                <a:cs typeface="Calibri"/>
              </a:rPr>
              <a:t>… covered in previous RNN workshop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e.g. ResNet50, VGG16 – ImageNet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B0E57-92D0-4DE3-AC0C-BF308E1977ED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23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129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959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0889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440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01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21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0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0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21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62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09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6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81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4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73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084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187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355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50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551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652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5854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0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131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14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90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430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72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1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37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584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026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926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63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3905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27859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810444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5251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9639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547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09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99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649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1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78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324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741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4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976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352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21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64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73512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44134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385102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29441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1546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0233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85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2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2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2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1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52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52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33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1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1.jpeg"/><Relationship Id="rId4" Type="http://schemas.openxmlformats.org/officeDocument/2006/relationships/image" Target="../media/image33.png"/><Relationship Id="rId9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w3H-wPuRcw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huggingface.co/spaces/stabilityai/stable-diffusion" TargetMode="Externa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prompting.or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justinpinkney/pokemon-stable-diffusion" TargetMode="External"/><Relationship Id="rId2" Type="http://schemas.openxmlformats.org/officeDocument/2006/relationships/hyperlink" Target="https://huggingface.co/nitrosocke/Nitro-Diff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rinna/japanese-stable-diffusi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lambdalabs/stable-diffusion-image-variation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prompt-to-prompt.github.io/ptp_files/Prompt-to-Prompt_preprin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10.04885" TargetMode="Externa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12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2.09778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4.03458" TargetMode="External"/><Relationship Id="rId4" Type="http://schemas.openxmlformats.org/officeDocument/2006/relationships/hyperlink" Target="https://arxiv.org/abs/2209.1498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soc/Workshops-22-23" TargetMode="External"/><Relationship Id="rId2" Type="http://schemas.openxmlformats.org/officeDocument/2006/relationships/hyperlink" Target="https://huggingface.co/docs/hub/security-tokens#:~:text=To%20create%20an%20access%20token,you're%20ready%20to%20go!" TargetMode="Externa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annotated-diffus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oc.uk/workshops/ldm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oc.uk/articles/word-embedding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C32E2-19D0-37D3-DD64-F1A62F9839BA}"/>
              </a:ext>
            </a:extLst>
          </p:cNvPr>
          <p:cNvSpPr>
            <a:spLocks noGrp="1"/>
          </p:cNvSpPr>
          <p:nvPr/>
        </p:nvSpPr>
        <p:spPr>
          <a:xfrm>
            <a:off x="2006464" y="2830223"/>
            <a:ext cx="8179071" cy="949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13816">
              <a:spcAft>
                <a:spcPts val="600"/>
              </a:spcAft>
            </a:pPr>
            <a:r>
              <a:rPr lang="en-GB" sz="6600" kern="1200" dirty="0">
                <a:solidFill>
                  <a:schemeClr val="tx1"/>
                </a:solidFill>
                <a:ea typeface="+mj-lt"/>
                <a:cs typeface="+mj-lt"/>
              </a:rPr>
              <a:t>Stable Diffusion</a:t>
            </a:r>
            <a:endParaRPr lang="en-GB" sz="8000" dirty="0">
              <a:ea typeface="+mj-lt"/>
              <a:cs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7B08C2B-6712-A6D9-8A7D-4F3D387AAC82}"/>
              </a:ext>
            </a:extLst>
          </p:cNvPr>
          <p:cNvSpPr>
            <a:spLocks noGrp="1"/>
          </p:cNvSpPr>
          <p:nvPr/>
        </p:nvSpPr>
        <p:spPr>
          <a:xfrm>
            <a:off x="2006464" y="3837468"/>
            <a:ext cx="8179071" cy="14810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3816">
              <a:spcBef>
                <a:spcPts val="890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Calibri"/>
              </a:rPr>
              <a:t>By Jakub Dylag</a:t>
            </a:r>
            <a:endParaRPr lang="en-GB">
              <a:latin typeface="+mj-l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7736E11-3446-F057-9AC1-048FFF89B8C2}"/>
              </a:ext>
            </a:extLst>
          </p:cNvPr>
          <p:cNvSpPr txBox="1"/>
          <p:nvPr/>
        </p:nvSpPr>
        <p:spPr>
          <a:xfrm>
            <a:off x="3705125" y="2156565"/>
            <a:ext cx="4781747" cy="5305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3816">
              <a:spcAft>
                <a:spcPts val="600"/>
              </a:spcAft>
            </a:pPr>
            <a:r>
              <a:rPr lang="en-GB" sz="2848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Latent Diffusion Models</a:t>
            </a:r>
            <a:endParaRPr lang="en-US" sz="3200" dirty="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71299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U-Net</a:t>
            </a:r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669C0C5F-DAA3-93C1-D4A5-ADFB3A145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4818329" y="1154875"/>
            <a:ext cx="1902597" cy="18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5A8069B2-93D1-4C53-0599-FA982A16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4735536" y="1132376"/>
            <a:ext cx="2092284" cy="19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511596-1353-B4BE-5FA6-5796FF381BAA}"/>
              </a:ext>
            </a:extLst>
          </p:cNvPr>
          <p:cNvSpPr txBox="1"/>
          <p:nvPr/>
        </p:nvSpPr>
        <p:spPr>
          <a:xfrm>
            <a:off x="4449926" y="499895"/>
            <a:ext cx="2619376" cy="6324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Unconditional </a:t>
            </a:r>
            <a:r>
              <a:rPr lang="en-GB"/>
              <a:t>Image</a:t>
            </a:r>
            <a:endParaRPr lang="en-GB" sz="1800" kern="1200"/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(Noise)</a:t>
            </a:r>
            <a:endParaRPr lang="en-US" sz="1800" kern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47DF6-7D4B-FA5D-0EE0-80B8CAD274E4}"/>
              </a:ext>
            </a:extLst>
          </p:cNvPr>
          <p:cNvSpPr txBox="1"/>
          <p:nvPr/>
        </p:nvSpPr>
        <p:spPr>
          <a:xfrm>
            <a:off x="7071167" y="6175699"/>
            <a:ext cx="2509345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 </a:t>
            </a:r>
            <a:r>
              <a:rPr lang="en-GB" sz="1800" kern="1200"/>
              <a:t>Final </a:t>
            </a:r>
            <a:r>
              <a:rPr lang="en-GB"/>
              <a:t>Image</a:t>
            </a:r>
            <a:endParaRPr lang="en-GB" sz="1800" kern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38D65-E877-360E-0B86-B9C88CA1B34E}"/>
              </a:ext>
            </a:extLst>
          </p:cNvPr>
          <p:cNvSpPr txBox="1"/>
          <p:nvPr/>
        </p:nvSpPr>
        <p:spPr>
          <a:xfrm>
            <a:off x="7288041" y="578980"/>
            <a:ext cx="1809587" cy="5909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dirty="0"/>
              <a:t>Conditional Prompt</a:t>
            </a:r>
            <a:endParaRPr lang="en-GB" sz="1800" kern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273BE-4347-6E54-393A-262FA2F66086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pic>
        <p:nvPicPr>
          <p:cNvPr id="47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EF414CEB-7F54-0E7E-400E-FD448E06E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7355490" y="4189012"/>
            <a:ext cx="1902597" cy="18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5D46730-99E4-A106-A3A0-51F6F519A388}"/>
              </a:ext>
            </a:extLst>
          </p:cNvPr>
          <p:cNvSpPr txBox="1"/>
          <p:nvPr/>
        </p:nvSpPr>
        <p:spPr>
          <a:xfrm>
            <a:off x="7289521" y="1239545"/>
            <a:ext cx="180958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4000"/>
              <a:t>"Shrek"</a:t>
            </a:r>
            <a:endParaRPr lang="en-US" sz="4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A7D751-27FD-AC81-9A1B-C10F52E93F39}"/>
              </a:ext>
            </a:extLst>
          </p:cNvPr>
          <p:cNvSpPr txBox="1"/>
          <p:nvPr/>
        </p:nvSpPr>
        <p:spPr>
          <a:xfrm>
            <a:off x="6998130" y="2611734"/>
            <a:ext cx="2546865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Predicting the Noise</a:t>
            </a:r>
            <a:endParaRPr lang="en-US"/>
          </a:p>
        </p:txBody>
      </p:sp>
      <p:pic>
        <p:nvPicPr>
          <p:cNvPr id="6" name="Picture 5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BA8AA87A-9716-8A45-0F60-CE95CF473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9745353" y="1210230"/>
            <a:ext cx="2092284" cy="19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0A70239-3B2E-E62F-E237-85EAF0716B33}"/>
              </a:ext>
            </a:extLst>
          </p:cNvPr>
          <p:cNvSpPr/>
          <p:nvPr/>
        </p:nvSpPr>
        <p:spPr>
          <a:xfrm>
            <a:off x="7105650" y="1818290"/>
            <a:ext cx="2443655" cy="7422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U-NET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6D1845-5855-FD4E-35EF-E99947CBEC3D}"/>
              </a:ext>
            </a:extLst>
          </p:cNvPr>
          <p:cNvSpPr/>
          <p:nvPr/>
        </p:nvSpPr>
        <p:spPr>
          <a:xfrm rot="1800000" flipV="1">
            <a:off x="6792661" y="3266646"/>
            <a:ext cx="1379483" cy="1839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846DD8D-D27B-37AC-0731-3B1E19ADB6FA}"/>
              </a:ext>
            </a:extLst>
          </p:cNvPr>
          <p:cNvSpPr/>
          <p:nvPr/>
        </p:nvSpPr>
        <p:spPr>
          <a:xfrm rot="8880000" flipV="1">
            <a:off x="8444128" y="3297302"/>
            <a:ext cx="1228397" cy="170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A6F12A-4C73-9376-BF4A-7F00BEAC74C0}"/>
              </a:ext>
            </a:extLst>
          </p:cNvPr>
          <p:cNvSpPr/>
          <p:nvPr/>
        </p:nvSpPr>
        <p:spPr>
          <a:xfrm>
            <a:off x="8065376" y="3622782"/>
            <a:ext cx="472965" cy="420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76B5C2-2797-DEB9-FEF8-550AC94DB24E}"/>
              </a:ext>
            </a:extLst>
          </p:cNvPr>
          <p:cNvSpPr/>
          <p:nvPr/>
        </p:nvSpPr>
        <p:spPr>
          <a:xfrm>
            <a:off x="8211863" y="3799489"/>
            <a:ext cx="170793" cy="5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2512954"/>
            <a:ext cx="2851417" cy="1949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GAN:</a:t>
            </a:r>
            <a:r>
              <a:rPr lang="en-US" sz="3200">
                <a:solidFill>
                  <a:srgbClr val="FFFFFF"/>
                </a:solidFill>
              </a:rPr>
              <a:t>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General Adversarial Network 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9CB14A-283D-5B64-1879-66F083970030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860E607-7B85-025F-98AA-142A5734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1805596"/>
            <a:ext cx="6058929" cy="3075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02FF6-9379-9738-DB01-191E8626A04A}"/>
              </a:ext>
            </a:extLst>
          </p:cNvPr>
          <p:cNvSpPr txBox="1"/>
          <p:nvPr/>
        </p:nvSpPr>
        <p:spPr>
          <a:xfrm>
            <a:off x="6010188" y="1434069"/>
            <a:ext cx="1472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highlight>
                  <a:srgbClr val="FFFF00"/>
                </a:highlight>
              </a:rPr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1E7E-7E68-841D-22BB-002EEA0816D3}"/>
              </a:ext>
            </a:extLst>
          </p:cNvPr>
          <p:cNvSpPr txBox="1"/>
          <p:nvPr/>
        </p:nvSpPr>
        <p:spPr>
          <a:xfrm>
            <a:off x="8701215" y="4564447"/>
            <a:ext cx="950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highlight>
                  <a:srgbClr val="FFFF00"/>
                </a:highlight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78766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2512954"/>
            <a:ext cx="2851417" cy="1949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GAN:</a:t>
            </a:r>
            <a:r>
              <a:rPr lang="en-US" sz="3200">
                <a:solidFill>
                  <a:srgbClr val="FFFFFF"/>
                </a:solidFill>
              </a:rPr>
              <a:t>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General Adversarial Network 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6A4329-558B-EEEE-CC6B-B8F09044B911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pic>
        <p:nvPicPr>
          <p:cNvPr id="7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F7403A9-23D7-B7F3-C786-593C19A1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09" y="1469217"/>
            <a:ext cx="7294604" cy="3699888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934E2E-91A1-95AF-4EB6-FEC15CDA1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81" b="93333" l="1634" r="96569">
                        <a14:foregroundMark x1="30556" y1="3860" x2="30556" y2="3860"/>
                        <a14:foregroundMark x1="57026" y1="2456" x2="57026" y2="2456"/>
                        <a14:foregroundMark x1="92320" y1="51228" x2="92320" y2="51228"/>
                        <a14:foregroundMark x1="96895" y1="54386" x2="96895" y2="54386"/>
                        <a14:foregroundMark x1="15196" y1="38947" x2="7026" y2="48070"/>
                        <a14:foregroundMark x1="4085" y1="50175" x2="1797" y2="51228"/>
                        <a14:foregroundMark x1="50980" y1="93333" x2="50980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41222">
            <a:off x="6093332" y="1604852"/>
            <a:ext cx="4053862" cy="3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0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674B213-8304-4FDB-8B19-B764910FEA17}"/>
              </a:ext>
            </a:extLst>
          </p:cNvPr>
          <p:cNvSpPr/>
          <p:nvPr/>
        </p:nvSpPr>
        <p:spPr>
          <a:xfrm rot="5400000">
            <a:off x="6314422" y="1284769"/>
            <a:ext cx="5842001" cy="4117011"/>
          </a:xfrm>
          <a:prstGeom prst="horizontalScroll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6F9D7-DA4D-097F-AAC3-B7D4F2CC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86" y="85725"/>
            <a:ext cx="5268686" cy="1359803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Latent</a:t>
            </a:r>
            <a:r>
              <a:rPr lang="en-US">
                <a:solidFill>
                  <a:schemeClr val="bg1"/>
                </a:solidFill>
              </a:rPr>
              <a:t> Diffusion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Models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843C-4FE3-6413-7EE6-119EC2F6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443" y="2298701"/>
            <a:ext cx="3028439" cy="3350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existing but not yet developed or manifest; hidden or concealed.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"diabetes may be latent for some years before diagnosis"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47F175-35E2-6BA9-E0CD-F3BB74C67EA5}"/>
              </a:ext>
            </a:extLst>
          </p:cNvPr>
          <p:cNvSpPr txBox="1">
            <a:spLocks/>
          </p:cNvSpPr>
          <p:nvPr/>
        </p:nvSpPr>
        <p:spPr>
          <a:xfrm>
            <a:off x="7820974" y="1189658"/>
            <a:ext cx="459055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solidFill>
                  <a:schemeClr val="bg1"/>
                </a:solidFill>
                <a:ea typeface="+mj-lt"/>
                <a:cs typeface="+mj-lt"/>
              </a:rPr>
              <a:t>Latent </a:t>
            </a:r>
          </a:p>
          <a:p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/ˈ</a:t>
            </a:r>
            <a:r>
              <a:rPr lang="en-GB" sz="2400" err="1">
                <a:solidFill>
                  <a:schemeClr val="bg1"/>
                </a:solidFill>
                <a:ea typeface="+mj-lt"/>
                <a:cs typeface="+mj-lt"/>
              </a:rPr>
              <a:t>leɪt</a:t>
            </a:r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(ə)</a:t>
            </a:r>
            <a:r>
              <a:rPr lang="en-GB" sz="2400" err="1">
                <a:solidFill>
                  <a:schemeClr val="bg1"/>
                </a:solidFill>
                <a:ea typeface="+mj-lt"/>
                <a:cs typeface="+mj-lt"/>
              </a:rPr>
              <a:t>nt</a:t>
            </a:r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/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0" name="Picture 2" descr="Matrix (mathematics) - Wikipedia">
            <a:extLst>
              <a:ext uri="{FF2B5EF4-FFF2-40B4-BE49-F238E27FC236}">
                <a16:creationId xmlns:a16="http://schemas.microsoft.com/office/drawing/2014/main" id="{272DEDE7-2C62-401E-B740-4D99BB0C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75" y="2298701"/>
            <a:ext cx="3594108" cy="24830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2A194F-9BDF-B4F7-AE20-0CE937771311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By Jakub Dylag</a:t>
            </a:r>
            <a:r>
              <a:rPr lang="en-GB">
                <a:solidFill>
                  <a:schemeClr val="bg1"/>
                </a:solidFill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91522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88" name="Rectangle 16390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89" name="Group 16392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394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95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96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97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98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99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0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1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2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3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4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5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406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7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8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09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0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11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2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3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4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5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6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7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8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19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20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39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dgm="http://schemas.openxmlformats.org/drawingml/2006/diagram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2" name="Rectangle 16423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21" name="Group 16425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427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28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29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0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1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2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3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4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5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6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7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38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439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0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1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2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3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44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5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6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7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8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49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50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51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52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53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42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dgm="http://schemas.openxmlformats.org/drawingml/2006/diagram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595E2-DAA8-C251-CC48-567CEB18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</a:rPr>
              <a:t>CLIP: </a:t>
            </a:r>
            <a:r>
              <a:rPr lang="en-US" sz="3300" kern="1200">
                <a:solidFill>
                  <a:srgbClr val="FFFFFF"/>
                </a:solidFill>
              </a:rPr>
              <a:t>Contrastive Language-Image </a:t>
            </a:r>
            <a:br>
              <a:rPr lang="en-US" sz="3300" kern="1200">
                <a:solidFill>
                  <a:srgbClr val="FFFFFF"/>
                </a:solidFill>
              </a:rPr>
            </a:br>
            <a:r>
              <a:rPr lang="en-US" sz="3300" kern="1200">
                <a:solidFill>
                  <a:srgbClr val="FFFFFF"/>
                </a:solidFill>
              </a:rPr>
              <a:t>Pre-Training</a:t>
            </a:r>
            <a:endParaRPr lang="en-US" sz="33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57D5F-F97C-4413-BAD8-308988EBDE8F}"/>
              </a:ext>
            </a:extLst>
          </p:cNvPr>
          <p:cNvSpPr/>
          <p:nvPr/>
        </p:nvSpPr>
        <p:spPr>
          <a:xfrm>
            <a:off x="6610129" y="3904144"/>
            <a:ext cx="4320000" cy="81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9ED627-35E0-4AFF-A276-1F379ED93339}"/>
              </a:ext>
            </a:extLst>
          </p:cNvPr>
          <p:cNvSpPr/>
          <p:nvPr/>
        </p:nvSpPr>
        <p:spPr>
          <a:xfrm>
            <a:off x="6096000" y="1248650"/>
            <a:ext cx="4552950" cy="521048"/>
          </a:xfrm>
          <a:custGeom>
            <a:avLst/>
            <a:gdLst>
              <a:gd name="connsiteX0" fmla="*/ 0 w 4320000"/>
              <a:gd name="connsiteY0" fmla="*/ 0 h 249589"/>
              <a:gd name="connsiteX1" fmla="*/ 4320000 w 4320000"/>
              <a:gd name="connsiteY1" fmla="*/ 0 h 249589"/>
              <a:gd name="connsiteX2" fmla="*/ 4320000 w 4320000"/>
              <a:gd name="connsiteY2" fmla="*/ 249589 h 249589"/>
              <a:gd name="connsiteX3" fmla="*/ 0 w 4320000"/>
              <a:gd name="connsiteY3" fmla="*/ 249589 h 249589"/>
              <a:gd name="connsiteX4" fmla="*/ 0 w 4320000"/>
              <a:gd name="connsiteY4" fmla="*/ 0 h 24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249589">
                <a:moveTo>
                  <a:pt x="0" y="0"/>
                </a:moveTo>
                <a:lnTo>
                  <a:pt x="4320000" y="0"/>
                </a:lnTo>
                <a:lnTo>
                  <a:pt x="4320000" y="249589"/>
                </a:lnTo>
                <a:lnTo>
                  <a:pt x="0" y="2495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48056">
              <a:spcBef>
                <a:spcPct val="0"/>
              </a:spcBef>
              <a:spcAft>
                <a:spcPct val="35000"/>
              </a:spcAft>
              <a:defRPr b="1"/>
            </a:pPr>
            <a:r>
              <a:rPr lang="en-GB" sz="2800" b="1" kern="120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Multi-Modal Deep Learning</a:t>
            </a:r>
            <a:endParaRPr lang="en-US" sz="5400" kern="1200"/>
          </a:p>
        </p:txBody>
      </p:sp>
      <p:sp>
        <p:nvSpPr>
          <p:cNvPr id="8" name="Rectangle 7" descr="Image outline">
            <a:extLst>
              <a:ext uri="{FF2B5EF4-FFF2-40B4-BE49-F238E27FC236}">
                <a16:creationId xmlns:a16="http://schemas.microsoft.com/office/drawing/2014/main" id="{9752B49D-402E-4856-B31C-52511638BA11}"/>
              </a:ext>
            </a:extLst>
          </p:cNvPr>
          <p:cNvSpPr/>
          <p:nvPr/>
        </p:nvSpPr>
        <p:spPr>
          <a:xfrm>
            <a:off x="5290084" y="1660637"/>
            <a:ext cx="1874712" cy="208586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2" descr="Matrix (mathematics) - Wikipedia">
            <a:extLst>
              <a:ext uri="{FF2B5EF4-FFF2-40B4-BE49-F238E27FC236}">
                <a16:creationId xmlns:a16="http://schemas.microsoft.com/office/drawing/2014/main" id="{EC13900F-07ED-4161-9EB8-A05102D6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17" y="2615433"/>
            <a:ext cx="2671513" cy="1845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33F59-E394-4374-A995-15B0FF33C9CD}"/>
              </a:ext>
            </a:extLst>
          </p:cNvPr>
          <p:cNvSpPr txBox="1"/>
          <p:nvPr/>
        </p:nvSpPr>
        <p:spPr>
          <a:xfrm>
            <a:off x="6724745" y="5235304"/>
            <a:ext cx="329546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39827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Leverage data from 2 modalities: </a:t>
            </a:r>
            <a:r>
              <a:rPr lang="en-GB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and Text</a:t>
            </a:r>
            <a:endParaRPr lang="en-US" sz="4000" kern="1200"/>
          </a:p>
        </p:txBody>
      </p:sp>
      <p:pic>
        <p:nvPicPr>
          <p:cNvPr id="16386" name="Picture 2" descr="Typotheque: Greta Text font family">
            <a:extLst>
              <a:ext uri="{FF2B5EF4-FFF2-40B4-BE49-F238E27FC236}">
                <a16:creationId xmlns:a16="http://schemas.microsoft.com/office/drawing/2014/main" id="{3AB9BC09-C476-4BE1-8341-799C4982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42" y="3588869"/>
            <a:ext cx="3147093" cy="1258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CDC7AE-6E08-46FD-98C6-E4FC2C2B6008}"/>
              </a:ext>
            </a:extLst>
          </p:cNvPr>
          <p:cNvCxnSpPr>
            <a:cxnSpLocks/>
          </p:cNvCxnSpPr>
          <p:nvPr/>
        </p:nvCxnSpPr>
        <p:spPr>
          <a:xfrm>
            <a:off x="7315215" y="2870511"/>
            <a:ext cx="1578011" cy="3757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3F4C19-EB27-469F-A62B-68CEE19A6FF1}"/>
              </a:ext>
            </a:extLst>
          </p:cNvPr>
          <p:cNvCxnSpPr>
            <a:cxnSpLocks/>
          </p:cNvCxnSpPr>
          <p:nvPr/>
        </p:nvCxnSpPr>
        <p:spPr>
          <a:xfrm flipV="1">
            <a:off x="7298287" y="4078680"/>
            <a:ext cx="1578011" cy="3914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806BA3-A40A-0560-B59E-CF98056F4A9E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02359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71299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U-Net</a:t>
            </a:r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347DF6-7D4B-FA5D-0EE0-80B8CAD274E4}"/>
              </a:ext>
            </a:extLst>
          </p:cNvPr>
          <p:cNvSpPr txBox="1"/>
          <p:nvPr/>
        </p:nvSpPr>
        <p:spPr>
          <a:xfrm>
            <a:off x="3182339" y="5709301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 Final Latent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273BE-4347-6E54-393A-262FA2F66086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pic>
        <p:nvPicPr>
          <p:cNvPr id="4" name="Picture 3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63B2731C-4D21-AF0C-89BF-1C5BBFAAF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4818329" y="1154875"/>
            <a:ext cx="1902597" cy="18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943EA6E5-71A5-09A5-505A-AB0ACBB32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4735536" y="1132376"/>
            <a:ext cx="2092284" cy="19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EE0F4BB-9DDC-4CC4-3F27-8201EF783D1E}"/>
              </a:ext>
            </a:extLst>
          </p:cNvPr>
          <p:cNvSpPr txBox="1"/>
          <p:nvPr/>
        </p:nvSpPr>
        <p:spPr>
          <a:xfrm>
            <a:off x="4449926" y="499895"/>
            <a:ext cx="2619376" cy="6324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 dirty="0"/>
              <a:t>Unconditional </a:t>
            </a:r>
            <a:r>
              <a:rPr lang="en-GB" dirty="0"/>
              <a:t>Latent</a:t>
            </a:r>
            <a:endParaRPr lang="en-GB" sz="1800" kern="1200" dirty="0"/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 dirty="0"/>
              <a:t>(Noise)</a:t>
            </a:r>
            <a:endParaRPr lang="en-US" sz="1800" kern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C5ABF0-6096-16BD-3A29-4AB2A13DDF26}"/>
              </a:ext>
            </a:extLst>
          </p:cNvPr>
          <p:cNvSpPr txBox="1"/>
          <p:nvPr/>
        </p:nvSpPr>
        <p:spPr>
          <a:xfrm>
            <a:off x="7288041" y="578980"/>
            <a:ext cx="1809587" cy="5909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dirty="0"/>
              <a:t>Conditional Latent</a:t>
            </a:r>
            <a:endParaRPr lang="en-GB" sz="1800" kern="1200" dirty="0"/>
          </a:p>
        </p:txBody>
      </p:sp>
      <p:pic>
        <p:nvPicPr>
          <p:cNvPr id="50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9AF13AD1-E34E-797D-3B5B-4649993DB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7355490" y="4189012"/>
            <a:ext cx="1902597" cy="18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8D39D2-D15D-31BF-9E58-3957131394AC}"/>
              </a:ext>
            </a:extLst>
          </p:cNvPr>
          <p:cNvSpPr txBox="1"/>
          <p:nvPr/>
        </p:nvSpPr>
        <p:spPr>
          <a:xfrm>
            <a:off x="7289521" y="1239545"/>
            <a:ext cx="180958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4000"/>
              <a:t>"Shrek"</a:t>
            </a:r>
            <a:endParaRPr lang="en-US" sz="4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327CFB-784F-9C5E-D203-6D8EB631E2DE}"/>
              </a:ext>
            </a:extLst>
          </p:cNvPr>
          <p:cNvSpPr txBox="1"/>
          <p:nvPr/>
        </p:nvSpPr>
        <p:spPr>
          <a:xfrm>
            <a:off x="6998130" y="2611734"/>
            <a:ext cx="2546865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Predicting the Noise</a:t>
            </a:r>
            <a:endParaRPr lang="en-US"/>
          </a:p>
        </p:txBody>
      </p:sp>
      <p:pic>
        <p:nvPicPr>
          <p:cNvPr id="53" name="Picture 5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E7C11106-22FE-BBFD-2032-5B6E86220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9745353" y="1210230"/>
            <a:ext cx="2092284" cy="19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C8E29067-CCA9-5792-5520-A4F2E1C432A6}"/>
              </a:ext>
            </a:extLst>
          </p:cNvPr>
          <p:cNvSpPr/>
          <p:nvPr/>
        </p:nvSpPr>
        <p:spPr>
          <a:xfrm>
            <a:off x="7105650" y="1818290"/>
            <a:ext cx="2443655" cy="7422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U-NET</a:t>
            </a:r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23CA5671-EEC2-46E8-D3BD-7C7105CABD8C}"/>
              </a:ext>
            </a:extLst>
          </p:cNvPr>
          <p:cNvSpPr/>
          <p:nvPr/>
        </p:nvSpPr>
        <p:spPr>
          <a:xfrm rot="1800000" flipV="1">
            <a:off x="6792661" y="3266646"/>
            <a:ext cx="1379483" cy="1839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86289B1-273E-6E62-FCB2-68213F6DD419}"/>
              </a:ext>
            </a:extLst>
          </p:cNvPr>
          <p:cNvSpPr/>
          <p:nvPr/>
        </p:nvSpPr>
        <p:spPr>
          <a:xfrm rot="8880000" flipV="1">
            <a:off x="8444128" y="3297302"/>
            <a:ext cx="1228397" cy="170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AC5ABFC-1E77-E4A7-D248-66A77C0BB076}"/>
              </a:ext>
            </a:extLst>
          </p:cNvPr>
          <p:cNvSpPr/>
          <p:nvPr/>
        </p:nvSpPr>
        <p:spPr>
          <a:xfrm>
            <a:off x="8065376" y="3622782"/>
            <a:ext cx="472965" cy="420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E76A27-18C6-EC07-4C8C-3D4BA4E4D4FB}"/>
              </a:ext>
            </a:extLst>
          </p:cNvPr>
          <p:cNvSpPr/>
          <p:nvPr/>
        </p:nvSpPr>
        <p:spPr>
          <a:xfrm>
            <a:off x="8211863" y="3799489"/>
            <a:ext cx="170793" cy="5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Matrix (mathematics) - Wikipedia">
            <a:extLst>
              <a:ext uri="{FF2B5EF4-FFF2-40B4-BE49-F238E27FC236}">
                <a16:creationId xmlns:a16="http://schemas.microsoft.com/office/drawing/2014/main" id="{BE9672DB-8B81-C61C-9858-B0B9404F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38" y="1288392"/>
            <a:ext cx="2148777" cy="1484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atrix (mathematics) - Wikipedia">
            <a:extLst>
              <a:ext uri="{FF2B5EF4-FFF2-40B4-BE49-F238E27FC236}">
                <a16:creationId xmlns:a16="http://schemas.microsoft.com/office/drawing/2014/main" id="{A7B4D2FC-F888-A303-AE28-F6F401E8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39" y="1129090"/>
            <a:ext cx="1135834" cy="784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atrix (mathematics) - Wikipedia">
            <a:extLst>
              <a:ext uri="{FF2B5EF4-FFF2-40B4-BE49-F238E27FC236}">
                <a16:creationId xmlns:a16="http://schemas.microsoft.com/office/drawing/2014/main" id="{80311978-BCF1-09FD-62A1-E4E14460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485" y="4282713"/>
            <a:ext cx="2040153" cy="14094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atrix (mathematics) - Wikipedia">
            <a:extLst>
              <a:ext uri="{FF2B5EF4-FFF2-40B4-BE49-F238E27FC236}">
                <a16:creationId xmlns:a16="http://schemas.microsoft.com/office/drawing/2014/main" id="{276C5EE5-E5DA-7974-A84B-4F338517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63" y="1499243"/>
            <a:ext cx="1988060" cy="13734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45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89" y="2399308"/>
            <a:ext cx="2851417" cy="21203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VAE: </a:t>
            </a:r>
            <a:br>
              <a:rPr lang="en-US" sz="3200" b="1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Variable 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Auto Encoder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2" descr="Matrix (mathematics) - Wikipedia">
            <a:extLst>
              <a:ext uri="{FF2B5EF4-FFF2-40B4-BE49-F238E27FC236}">
                <a16:creationId xmlns:a16="http://schemas.microsoft.com/office/drawing/2014/main" id="{BE7115F6-0777-D56B-B488-31639B29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54" y="2482657"/>
            <a:ext cx="2806976" cy="19392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90E00B-30B0-5955-57F0-96546DFB655C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543800" y="3405051"/>
            <a:ext cx="14653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 descr="Image outline">
            <a:extLst>
              <a:ext uri="{FF2B5EF4-FFF2-40B4-BE49-F238E27FC236}">
                <a16:creationId xmlns:a16="http://schemas.microsoft.com/office/drawing/2014/main" id="{BD647269-806B-9B60-9089-398516BFC34C}"/>
              </a:ext>
            </a:extLst>
          </p:cNvPr>
          <p:cNvSpPr/>
          <p:nvPr/>
        </p:nvSpPr>
        <p:spPr>
          <a:xfrm>
            <a:off x="9009104" y="2059886"/>
            <a:ext cx="2806976" cy="269033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679F75-EC1C-BA9E-3DA9-510BAC5A78F7}"/>
              </a:ext>
            </a:extLst>
          </p:cNvPr>
          <p:cNvSpPr txBox="1"/>
          <p:nvPr/>
        </p:nvSpPr>
        <p:spPr>
          <a:xfrm>
            <a:off x="7364592" y="4530406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New Generated </a:t>
            </a:r>
            <a:r>
              <a:rPr lang="en-GB" sz="1800" b="1" kern="1200"/>
              <a:t>Image</a:t>
            </a:r>
            <a:r>
              <a:rPr lang="en-GB" sz="1800" kern="1200"/>
              <a:t>!</a:t>
            </a:r>
            <a:endParaRPr lang="en-US" sz="1800" kern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788CC-2887-1BD4-7699-B51D00EE14DD}"/>
              </a:ext>
            </a:extLst>
          </p:cNvPr>
          <p:cNvSpPr txBox="1"/>
          <p:nvPr/>
        </p:nvSpPr>
        <p:spPr>
          <a:xfrm>
            <a:off x="4373419" y="4588180"/>
            <a:ext cx="329636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Latent</a:t>
            </a:r>
            <a:endParaRPr lang="en-US" sz="1800" kern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A780C2-183F-90F8-239D-DB37F9A74DAB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1804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71299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Latent</a:t>
            </a:r>
            <a:r>
              <a:rPr lang="en-US" sz="3200">
                <a:solidFill>
                  <a:srgbClr val="FFFFFF"/>
                </a:solidFill>
              </a:rPr>
              <a:t> Diffusion Models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300FC19-D265-7FE1-4205-5BFA0502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490" y="1534854"/>
            <a:ext cx="7770856" cy="3788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09A60-6066-9F79-FBD0-6EBB55CBE971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36285C-5A05-DAD8-B8B0-B574865DAED9}"/>
              </a:ext>
            </a:extLst>
          </p:cNvPr>
          <p:cNvSpPr/>
          <p:nvPr/>
        </p:nvSpPr>
        <p:spPr>
          <a:xfrm rot="8486158" flipV="1">
            <a:off x="5138125" y="1134273"/>
            <a:ext cx="1482574" cy="86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CLIP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A88F605-57D4-3E7C-A1F8-53A13031843A}"/>
              </a:ext>
            </a:extLst>
          </p:cNvPr>
          <p:cNvSpPr/>
          <p:nvPr/>
        </p:nvSpPr>
        <p:spPr>
          <a:xfrm rot="13411231" flipV="1">
            <a:off x="8040726" y="3990203"/>
            <a:ext cx="1482574" cy="86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U-Net</a:t>
            </a:r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B0AA36-81A1-9121-AABF-7B405FF0AC0D}"/>
              </a:ext>
            </a:extLst>
          </p:cNvPr>
          <p:cNvSpPr/>
          <p:nvPr/>
        </p:nvSpPr>
        <p:spPr>
          <a:xfrm rot="8475149" flipV="1">
            <a:off x="8684986" y="1110103"/>
            <a:ext cx="1610886" cy="1002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Gaussian Noise</a:t>
            </a:r>
            <a:endParaRPr lang="en-US"/>
          </a:p>
        </p:txBody>
      </p:sp>
      <p:pic>
        <p:nvPicPr>
          <p:cNvPr id="15" name="Picture 14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7E8FEDD3-1E18-4496-6337-4A72C3BB1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4125126" y="1781848"/>
            <a:ext cx="863796" cy="7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1085C39D-2172-A928-F29A-D85D24AF3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4066434" y="3132301"/>
            <a:ext cx="837039" cy="83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trix (mathematics) - Wikipedia">
            <a:extLst>
              <a:ext uri="{FF2B5EF4-FFF2-40B4-BE49-F238E27FC236}">
                <a16:creationId xmlns:a16="http://schemas.microsoft.com/office/drawing/2014/main" id="{9F74C080-95A6-13EF-4867-61ADB5F1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32" y="1878534"/>
            <a:ext cx="856859" cy="591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trix (mathematics) - Wikipedia">
            <a:extLst>
              <a:ext uri="{FF2B5EF4-FFF2-40B4-BE49-F238E27FC236}">
                <a16:creationId xmlns:a16="http://schemas.microsoft.com/office/drawing/2014/main" id="{2A6EF5E3-1C98-83B7-FA1B-573B1003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24" y="3223004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D5F6E85-0013-4A14-6C06-4C3E135A355C}"/>
              </a:ext>
            </a:extLst>
          </p:cNvPr>
          <p:cNvSpPr/>
          <p:nvPr/>
        </p:nvSpPr>
        <p:spPr>
          <a:xfrm rot="2067694">
            <a:off x="3877012" y="2412771"/>
            <a:ext cx="1482574" cy="951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VAE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0E254B-F29A-495E-92BD-08BA0BF5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2" y="411826"/>
            <a:ext cx="8860971" cy="126991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U-Net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9F9A9-8894-F31E-9EE3-99B73605ECBC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pic>
        <p:nvPicPr>
          <p:cNvPr id="3" name="Picture 8" descr="Chart&#10;&#10;Description automatically generated">
            <a:extLst>
              <a:ext uri="{FF2B5EF4-FFF2-40B4-BE49-F238E27FC236}">
                <a16:creationId xmlns:a16="http://schemas.microsoft.com/office/drawing/2014/main" id="{950611E1-A3DD-C4B2-E446-BA429E39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54" y="1338887"/>
            <a:ext cx="6882713" cy="4420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07644-AF8D-3951-C861-DCD6622E2C8F}"/>
              </a:ext>
            </a:extLst>
          </p:cNvPr>
          <p:cNvSpPr txBox="1"/>
          <p:nvPr/>
        </p:nvSpPr>
        <p:spPr>
          <a:xfrm>
            <a:off x="1821467" y="2738113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>
                <a:solidFill>
                  <a:schemeClr val="bg1"/>
                </a:solidFill>
              </a:rPr>
              <a:t>T</a:t>
            </a:r>
            <a:r>
              <a:rPr lang="en-GB" sz="1000">
                <a:solidFill>
                  <a:schemeClr val="bg1"/>
                </a:solidFill>
              </a:rPr>
              <a:t>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D72A1E-39CF-2744-4F46-36BDC4868D8E}"/>
              </a:ext>
            </a:extLst>
          </p:cNvPr>
          <p:cNvSpPr/>
          <p:nvPr/>
        </p:nvSpPr>
        <p:spPr>
          <a:xfrm rot="9180000" flipV="1">
            <a:off x="6375098" y="977726"/>
            <a:ext cx="3493165" cy="585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Residual Connections</a:t>
            </a:r>
            <a:endParaRPr lang="en-US"/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4AA19296-B42F-16BD-56AE-C0473827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782" y="1124008"/>
            <a:ext cx="2152822" cy="1225750"/>
          </a:xfrm>
          <a:prstGeom prst="rect">
            <a:avLst/>
          </a:prstGeom>
        </p:spPr>
      </p:pic>
      <p:pic>
        <p:nvPicPr>
          <p:cNvPr id="21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4FD4946F-A548-049A-EEEB-E54720423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2381298" y="1909542"/>
            <a:ext cx="893118" cy="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9332A0BC-97DB-0732-8A24-00651B2E1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8543682" y="1846493"/>
            <a:ext cx="907192" cy="9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DC29ECFF-FCEA-159C-3286-A14FB6043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8" b="7651"/>
          <a:stretch/>
        </p:blipFill>
        <p:spPr bwMode="auto">
          <a:xfrm>
            <a:off x="8542686" y="1839027"/>
            <a:ext cx="893118" cy="9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8AA76-8781-3508-F006-9E70FA6C9607}"/>
              </a:ext>
            </a:extLst>
          </p:cNvPr>
          <p:cNvSpPr txBox="1"/>
          <p:nvPr/>
        </p:nvSpPr>
        <p:spPr>
          <a:xfrm>
            <a:off x="9943741" y="372864"/>
            <a:ext cx="2128109" cy="6324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Residual Connections</a:t>
            </a:r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Form "</a:t>
            </a:r>
            <a:r>
              <a:rPr lang="en-GB" err="1"/>
              <a:t>ResNet</a:t>
            </a:r>
            <a:r>
              <a:rPr lang="en-GB"/>
              <a:t> Block"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EEE7F-DB6C-C0F3-E8A5-A9E293FAFA71}"/>
              </a:ext>
            </a:extLst>
          </p:cNvPr>
          <p:cNvSpPr txBox="1"/>
          <p:nvPr/>
        </p:nvSpPr>
        <p:spPr>
          <a:xfrm>
            <a:off x="7923048" y="2755831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>
                <a:solidFill>
                  <a:schemeClr val="bg1"/>
                </a:solidFill>
              </a:rPr>
              <a:t>T</a:t>
            </a:r>
            <a:r>
              <a:rPr lang="en-GB" sz="1000">
                <a:solidFill>
                  <a:schemeClr val="bg1"/>
                </a:solidFill>
              </a:rPr>
              <a:t>N-1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7FC20-1B3E-9CC9-9C69-12835F1BC39D}"/>
              </a:ext>
            </a:extLst>
          </p:cNvPr>
          <p:cNvSpPr txBox="1"/>
          <p:nvPr/>
        </p:nvSpPr>
        <p:spPr>
          <a:xfrm rot="21102638">
            <a:off x="3536824" y="3464628"/>
            <a:ext cx="109185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ResNet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B3E73-5B7A-58EF-F866-8E4935703F5B}"/>
              </a:ext>
            </a:extLst>
          </p:cNvPr>
          <p:cNvSpPr txBox="1"/>
          <p:nvPr/>
        </p:nvSpPr>
        <p:spPr>
          <a:xfrm rot="21102638">
            <a:off x="7260045" y="3466979"/>
            <a:ext cx="109185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ResNet Block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CF2ADD-0A68-82F2-B3E1-D4989B3C7805}"/>
              </a:ext>
            </a:extLst>
          </p:cNvPr>
          <p:cNvSpPr/>
          <p:nvPr/>
        </p:nvSpPr>
        <p:spPr>
          <a:xfrm rot="10800000" flipV="1">
            <a:off x="8078724" y="3329236"/>
            <a:ext cx="2174573" cy="996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Up-sample</a:t>
            </a:r>
          </a:p>
          <a:p>
            <a:pPr algn="ctr"/>
            <a:r>
              <a:rPr lang="en-GB">
                <a:cs typeface="Calibri"/>
              </a:rPr>
              <a:t>(De-Convolution)</a:t>
            </a:r>
            <a:endParaRPr lang="en-US"/>
          </a:p>
        </p:txBody>
      </p:sp>
      <p:pic>
        <p:nvPicPr>
          <p:cNvPr id="15" name="Picture 2" descr="Matrix (mathematics) - Wikipedia">
            <a:extLst>
              <a:ext uri="{FF2B5EF4-FFF2-40B4-BE49-F238E27FC236}">
                <a16:creationId xmlns:a16="http://schemas.microsoft.com/office/drawing/2014/main" id="{946D9CD9-428B-B6B0-1C6D-3A1BA94D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28" y="1997324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trix (mathematics) - Wikipedia">
            <a:extLst>
              <a:ext uri="{FF2B5EF4-FFF2-40B4-BE49-F238E27FC236}">
                <a16:creationId xmlns:a16="http://schemas.microsoft.com/office/drawing/2014/main" id="{B822F771-3331-DC18-12D9-1AB70700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665" y="1963788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Shape&#10;&#10;Description automatically generated">
            <a:extLst>
              <a:ext uri="{FF2B5EF4-FFF2-40B4-BE49-F238E27FC236}">
                <a16:creationId xmlns:a16="http://schemas.microsoft.com/office/drawing/2014/main" id="{384C9CEE-92C9-81A8-637B-200FF4423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576" y="2928348"/>
            <a:ext cx="1630082" cy="1830536"/>
          </a:xfrm>
          <a:prstGeom prst="rect">
            <a:avLst/>
          </a:prstGeom>
        </p:spPr>
      </p:pic>
      <p:pic>
        <p:nvPicPr>
          <p:cNvPr id="17" name="Picture 19" descr="Shape&#10;&#10;Description automatically generated">
            <a:extLst>
              <a:ext uri="{FF2B5EF4-FFF2-40B4-BE49-F238E27FC236}">
                <a16:creationId xmlns:a16="http://schemas.microsoft.com/office/drawing/2014/main" id="{9C45809A-4F73-FFB2-87A2-22F60227E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" y="2980073"/>
            <a:ext cx="1861669" cy="177938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FED648-2EC2-A95D-A90D-786ED299289E}"/>
              </a:ext>
            </a:extLst>
          </p:cNvPr>
          <p:cNvSpPr/>
          <p:nvPr/>
        </p:nvSpPr>
        <p:spPr>
          <a:xfrm rot="10800000" flipH="1" flipV="1">
            <a:off x="1762913" y="3291883"/>
            <a:ext cx="1863052" cy="1003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Down-sample</a:t>
            </a:r>
          </a:p>
          <a:p>
            <a:pPr algn="ctr"/>
            <a:r>
              <a:rPr lang="en-GB">
                <a:cs typeface="Calibri"/>
              </a:rPr>
              <a:t>(Convolution)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028BE-1F27-9283-44FA-8A538D178BFF}"/>
              </a:ext>
            </a:extLst>
          </p:cNvPr>
          <p:cNvSpPr txBox="1"/>
          <p:nvPr/>
        </p:nvSpPr>
        <p:spPr>
          <a:xfrm>
            <a:off x="366447" y="4855217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Stride = 2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F305B2-F07B-F593-54AF-01E44AB913B2}"/>
              </a:ext>
            </a:extLst>
          </p:cNvPr>
          <p:cNvSpPr txBox="1"/>
          <p:nvPr/>
        </p:nvSpPr>
        <p:spPr>
          <a:xfrm>
            <a:off x="9824212" y="4855217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Stride =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0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diagram showing how the various inputs to the stable diffusion unet flow through the model">
            <a:extLst>
              <a:ext uri="{FF2B5EF4-FFF2-40B4-BE49-F238E27FC236}">
                <a16:creationId xmlns:a16="http://schemas.microsoft.com/office/drawing/2014/main" id="{2DEE33A8-775A-A437-EE4B-AF2C4D23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2" y="1369183"/>
            <a:ext cx="9097651" cy="50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FC22FA-EB93-D2C1-6545-AFD0BDD0368F}"/>
              </a:ext>
            </a:extLst>
          </p:cNvPr>
          <p:cNvSpPr txBox="1">
            <a:spLocks/>
          </p:cNvSpPr>
          <p:nvPr/>
        </p:nvSpPr>
        <p:spPr>
          <a:xfrm>
            <a:off x="1665512" y="411826"/>
            <a:ext cx="8860971" cy="1269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Conditional U-Net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E03F5CD-6274-9967-93BA-515254726DC0}"/>
              </a:ext>
            </a:extLst>
          </p:cNvPr>
          <p:cNvSpPr/>
          <p:nvPr/>
        </p:nvSpPr>
        <p:spPr>
          <a:xfrm rot="10063321" flipV="1">
            <a:off x="4577124" y="2046321"/>
            <a:ext cx="2143406" cy="693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Same as before …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F42D08-5268-B145-E130-80597794D5FC}"/>
              </a:ext>
            </a:extLst>
          </p:cNvPr>
          <p:cNvSpPr/>
          <p:nvPr/>
        </p:nvSpPr>
        <p:spPr>
          <a:xfrm rot="11289149" flipV="1">
            <a:off x="4615469" y="2872616"/>
            <a:ext cx="2066713" cy="1382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Attention Layers in between!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BB7EA-A2D1-290F-99F2-FC9C4C677779}"/>
              </a:ext>
            </a:extLst>
          </p:cNvPr>
          <p:cNvSpPr txBox="1"/>
          <p:nvPr/>
        </p:nvSpPr>
        <p:spPr>
          <a:xfrm>
            <a:off x="1887369" y="2391432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>
                <a:solidFill>
                  <a:schemeClr val="bg1"/>
                </a:solidFill>
              </a:rPr>
              <a:t>T</a:t>
            </a:r>
            <a:r>
              <a:rPr lang="en-GB" sz="1000">
                <a:solidFill>
                  <a:schemeClr val="bg1"/>
                </a:solidFill>
              </a:rPr>
              <a:t>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EB03325E-13C1-B407-8505-3A3C538E9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2504865" y="1562861"/>
            <a:ext cx="893118" cy="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29A72B1D-4B77-64FB-A372-05DF464D6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10028365" y="1689202"/>
            <a:ext cx="907192" cy="9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50281E99-F485-22A6-D91E-72035D600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8" b="7651"/>
          <a:stretch/>
        </p:blipFill>
        <p:spPr bwMode="auto">
          <a:xfrm>
            <a:off x="10027369" y="1681736"/>
            <a:ext cx="893118" cy="9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27C57B-F44C-E6D6-3BCB-C6DE927AF332}"/>
              </a:ext>
            </a:extLst>
          </p:cNvPr>
          <p:cNvSpPr txBox="1"/>
          <p:nvPr/>
        </p:nvSpPr>
        <p:spPr>
          <a:xfrm>
            <a:off x="9407731" y="2598540"/>
            <a:ext cx="2128109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>
                <a:solidFill>
                  <a:schemeClr val="bg1"/>
                </a:solidFill>
              </a:rPr>
              <a:t>T</a:t>
            </a:r>
            <a:r>
              <a:rPr lang="en-GB" sz="1000">
                <a:solidFill>
                  <a:schemeClr val="bg1"/>
                </a:solidFill>
              </a:rPr>
              <a:t>N-1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2937F-43EC-4588-D4E7-378E76D8DBAD}"/>
              </a:ext>
            </a:extLst>
          </p:cNvPr>
          <p:cNvSpPr txBox="1"/>
          <p:nvPr/>
        </p:nvSpPr>
        <p:spPr>
          <a:xfrm rot="21102638">
            <a:off x="3094401" y="3177905"/>
            <a:ext cx="10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“Shrek”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7B290-4C81-A035-BF61-7EAD56FE7C47}"/>
              </a:ext>
            </a:extLst>
          </p:cNvPr>
          <p:cNvSpPr txBox="1"/>
          <p:nvPr/>
        </p:nvSpPr>
        <p:spPr>
          <a:xfrm rot="21102638">
            <a:off x="3094403" y="4548423"/>
            <a:ext cx="10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“Shrek”</a:t>
            </a:r>
          </a:p>
        </p:txBody>
      </p:sp>
      <p:pic>
        <p:nvPicPr>
          <p:cNvPr id="16" name="Picture 2" descr="Matrix (mathematics) - Wikipedia">
            <a:extLst>
              <a:ext uri="{FF2B5EF4-FFF2-40B4-BE49-F238E27FC236}">
                <a16:creationId xmlns:a16="http://schemas.microsoft.com/office/drawing/2014/main" id="{E503676E-4A21-512D-55A4-4F671C1D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65" y="1657730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trix (mathematics) - Wikipedia">
            <a:extLst>
              <a:ext uri="{FF2B5EF4-FFF2-40B4-BE49-F238E27FC236}">
                <a16:creationId xmlns:a16="http://schemas.microsoft.com/office/drawing/2014/main" id="{99011EA4-E970-1284-3B77-233DE3FB5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454" y="1786547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trix (mathematics) - Wikipedia">
            <a:extLst>
              <a:ext uri="{FF2B5EF4-FFF2-40B4-BE49-F238E27FC236}">
                <a16:creationId xmlns:a16="http://schemas.microsoft.com/office/drawing/2014/main" id="{0B166DAE-05F5-0588-F204-13008A54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04" y="3062009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trix (mathematics) - Wikipedia">
            <a:extLst>
              <a:ext uri="{FF2B5EF4-FFF2-40B4-BE49-F238E27FC236}">
                <a16:creationId xmlns:a16="http://schemas.microsoft.com/office/drawing/2014/main" id="{9ABFF4EA-0BF5-9B11-355C-8D57A02E2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47" y="4434675"/>
            <a:ext cx="924678" cy="638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160D491-C152-31B7-63D7-42F5A46CB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0">
            <a:off x="4581806" y="4436488"/>
            <a:ext cx="536471" cy="6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B18E26D1-1FCD-45B7-BF98-32E26EF08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9" t="64348" r="11887"/>
          <a:stretch/>
        </p:blipFill>
        <p:spPr>
          <a:xfrm>
            <a:off x="5834742" y="4244311"/>
            <a:ext cx="4142155" cy="2243015"/>
          </a:xfrm>
          <a:prstGeom prst="rect">
            <a:avLst/>
          </a:prstGeom>
        </p:spPr>
      </p:pic>
      <p:pic>
        <p:nvPicPr>
          <p:cNvPr id="5" name="Content Placeholder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8FCDABA-1814-4AC5-B6EC-253C48E1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8610" y="311670"/>
            <a:ext cx="10897011" cy="6129569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5E17E6-581C-4428-9C0F-56592CA46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r="40885" b="40000"/>
          <a:stretch/>
        </p:blipFill>
        <p:spPr>
          <a:xfrm>
            <a:off x="1614434" y="195943"/>
            <a:ext cx="5119077" cy="3774831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92A451F-ADC9-4C2D-904D-8208F1BDA1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1" t="1864" r="15940" b="39999"/>
          <a:stretch/>
        </p:blipFill>
        <p:spPr>
          <a:xfrm>
            <a:off x="5076650" y="289726"/>
            <a:ext cx="4446955" cy="36576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91E927F-89F6-4BEC-B56E-4300D15889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4" t="29193" r="12655" b="26211"/>
          <a:stretch/>
        </p:blipFill>
        <p:spPr>
          <a:xfrm>
            <a:off x="8054312" y="2032557"/>
            <a:ext cx="1836616" cy="2805723"/>
          </a:xfrm>
          <a:prstGeom prst="rect">
            <a:avLst/>
          </a:prstGeom>
        </p:spPr>
      </p:pic>
      <p:pic>
        <p:nvPicPr>
          <p:cNvPr id="17" name="Picture 16" descr="Arrow&#10;&#10;Description automatically generated with medium confidence">
            <a:extLst>
              <a:ext uri="{FF2B5EF4-FFF2-40B4-BE49-F238E27FC236}">
                <a16:creationId xmlns:a16="http://schemas.microsoft.com/office/drawing/2014/main" id="{8B4FACF0-6734-4BAC-B977-3D0FA94EB5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5" t="72298" r="40955"/>
          <a:stretch/>
        </p:blipFill>
        <p:spPr>
          <a:xfrm>
            <a:off x="4818742" y="4744497"/>
            <a:ext cx="1906955" cy="1742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A1863C-44BC-4EE2-A263-C7165FA1D6FC}"/>
              </a:ext>
            </a:extLst>
          </p:cNvPr>
          <p:cNvSpPr txBox="1"/>
          <p:nvPr/>
        </p:nvSpPr>
        <p:spPr>
          <a:xfrm>
            <a:off x="1135448" y="-130963"/>
            <a:ext cx="342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AI Brain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25586-39F4-44B9-928D-736DC84CFE2E}"/>
              </a:ext>
            </a:extLst>
          </p:cNvPr>
          <p:cNvSpPr txBox="1"/>
          <p:nvPr/>
        </p:nvSpPr>
        <p:spPr>
          <a:xfrm>
            <a:off x="49940" y="2882262"/>
            <a:ext cx="2346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BB1F24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Frontal Lobe: </a:t>
            </a:r>
            <a:r>
              <a:rPr lang="en-GB" sz="1600" b="1">
                <a:solidFill>
                  <a:srgbClr val="BB1F24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Neural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BDE35-49BD-4B8D-A7F9-8FB9AD435203}"/>
              </a:ext>
            </a:extLst>
          </p:cNvPr>
          <p:cNvSpPr txBox="1"/>
          <p:nvPr/>
        </p:nvSpPr>
        <p:spPr>
          <a:xfrm>
            <a:off x="4417607" y="5945992"/>
            <a:ext cx="2227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E0E0E0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Brain Stem: </a:t>
            </a:r>
            <a:r>
              <a:rPr lang="en-GB" sz="1600" b="1" dirty="0">
                <a:solidFill>
                  <a:srgbClr val="E0E0E0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F12956-1772-4BF2-9911-F478F892596B}"/>
              </a:ext>
            </a:extLst>
          </p:cNvPr>
          <p:cNvSpPr txBox="1"/>
          <p:nvPr/>
        </p:nvSpPr>
        <p:spPr>
          <a:xfrm>
            <a:off x="9066405" y="5390763"/>
            <a:ext cx="222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812880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Cerebellum:</a:t>
            </a:r>
            <a:r>
              <a:rPr lang="en-GB" sz="1600" b="1" dirty="0">
                <a:solidFill>
                  <a:srgbClr val="812880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 Decision Trees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52FD6-AF86-4327-8C4F-DA154A62C739}"/>
              </a:ext>
            </a:extLst>
          </p:cNvPr>
          <p:cNvSpPr txBox="1"/>
          <p:nvPr/>
        </p:nvSpPr>
        <p:spPr>
          <a:xfrm>
            <a:off x="8191123" y="6176326"/>
            <a:ext cx="266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A44BCB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Cerebrocerebellum</a:t>
            </a:r>
            <a:r>
              <a:rPr lang="en-GB" sz="1600" dirty="0">
                <a:solidFill>
                  <a:srgbClr val="A44BCB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: </a:t>
            </a:r>
            <a:r>
              <a:rPr lang="en-GB" sz="1600" b="1" dirty="0">
                <a:solidFill>
                  <a:srgbClr val="A44BCB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Random Forest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4848FF-81E3-4B5A-B598-0AEBD8D0BCC1}"/>
              </a:ext>
            </a:extLst>
          </p:cNvPr>
          <p:cNvSpPr txBox="1"/>
          <p:nvPr/>
        </p:nvSpPr>
        <p:spPr>
          <a:xfrm>
            <a:off x="9625687" y="2466764"/>
            <a:ext cx="26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3602C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Occipital Lobe: </a:t>
            </a:r>
            <a:r>
              <a:rPr lang="en-GB" sz="2000" b="1" dirty="0">
                <a:solidFill>
                  <a:srgbClr val="F3602C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Computer Vision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47B3F-F511-430B-8A9D-5A17AE270730}"/>
              </a:ext>
            </a:extLst>
          </p:cNvPr>
          <p:cNvSpPr txBox="1"/>
          <p:nvPr/>
        </p:nvSpPr>
        <p:spPr>
          <a:xfrm>
            <a:off x="8681537" y="560778"/>
            <a:ext cx="266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A1CD3A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Parietal Lobe: </a:t>
            </a:r>
            <a:r>
              <a:rPr lang="en-GB" sz="1600" b="1">
                <a:solidFill>
                  <a:srgbClr val="A1CD3A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Logistic Regression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CC79C-33C0-4A33-B1E2-FE4D13119288}"/>
              </a:ext>
            </a:extLst>
          </p:cNvPr>
          <p:cNvSpPr txBox="1"/>
          <p:nvPr/>
        </p:nvSpPr>
        <p:spPr>
          <a:xfrm>
            <a:off x="9976897" y="7537"/>
            <a:ext cx="1933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By Jakub J. Dylag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A03B6B-E009-41AD-9792-FF2468E4F12E}"/>
              </a:ext>
            </a:extLst>
          </p:cNvPr>
          <p:cNvSpPr txBox="1"/>
          <p:nvPr/>
        </p:nvSpPr>
        <p:spPr>
          <a:xfrm>
            <a:off x="9676006" y="3179247"/>
            <a:ext cx="2227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3602C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Eyesight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3602C"/>
                </a:solidFill>
                <a:latin typeface="Courier New" panose="02070309020205020404" pitchFamily="49" charset="0"/>
                <a:ea typeface="JetBrains Mono NL ExtraBold" panose="02000009000000000000" pitchFamily="49" charset="0"/>
                <a:cs typeface="Courier New" panose="02070309020205020404" pitchFamily="49" charset="0"/>
              </a:rPr>
              <a:t>Interprets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3602C"/>
              </a:solidFill>
              <a:latin typeface="Courier New" panose="02070309020205020404" pitchFamily="49" charset="0"/>
              <a:ea typeface="JetBrains Mono NL ExtraBold" panose="02000009000000000000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3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atrix (mathematics) - Wikipedia">
            <a:extLst>
              <a:ext uri="{FF2B5EF4-FFF2-40B4-BE49-F238E27FC236}">
                <a16:creationId xmlns:a16="http://schemas.microsoft.com/office/drawing/2014/main" id="{0B166DAE-05F5-0588-F204-13008A54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3" y="3887912"/>
            <a:ext cx="1459052" cy="1008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FC22FA-EB93-D2C1-6545-AFD0BDD0368F}"/>
              </a:ext>
            </a:extLst>
          </p:cNvPr>
          <p:cNvSpPr txBox="1">
            <a:spLocks/>
          </p:cNvSpPr>
          <p:nvPr/>
        </p:nvSpPr>
        <p:spPr>
          <a:xfrm>
            <a:off x="1665512" y="411826"/>
            <a:ext cx="8860971" cy="1269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Cross Attention</a:t>
            </a:r>
          </a:p>
        </p:txBody>
      </p:sp>
      <p:pic>
        <p:nvPicPr>
          <p:cNvPr id="10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EB03325E-13C1-B407-8505-3A3C538E9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946393" y="2135212"/>
            <a:ext cx="1225107" cy="11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52937F-43EC-4588-D4E7-378E76D8DBAD}"/>
              </a:ext>
            </a:extLst>
          </p:cNvPr>
          <p:cNvSpPr txBox="1"/>
          <p:nvPr/>
        </p:nvSpPr>
        <p:spPr>
          <a:xfrm rot="21102638">
            <a:off x="977613" y="4130308"/>
            <a:ext cx="1243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“Shrek”</a:t>
            </a:r>
          </a:p>
        </p:txBody>
      </p:sp>
      <p:pic>
        <p:nvPicPr>
          <p:cNvPr id="16" name="Picture 2" descr="Matrix (mathematics) - Wikipedia">
            <a:extLst>
              <a:ext uri="{FF2B5EF4-FFF2-40B4-BE49-F238E27FC236}">
                <a16:creationId xmlns:a16="http://schemas.microsoft.com/office/drawing/2014/main" id="{E503676E-4A21-512D-55A4-4F671C1D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69" y="2319395"/>
            <a:ext cx="1042774" cy="7204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160D491-C152-31B7-63D7-42F5A46CB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0">
            <a:off x="10300804" y="189901"/>
            <a:ext cx="1609602" cy="2004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7C80C-9455-F9E8-7108-8280F2C425F4}"/>
              </a:ext>
            </a:extLst>
          </p:cNvPr>
          <p:cNvSpPr txBox="1"/>
          <p:nvPr/>
        </p:nvSpPr>
        <p:spPr>
          <a:xfrm>
            <a:off x="3537342" y="2454826"/>
            <a:ext cx="568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7AC74-4333-4FA9-2049-4BA9075B5064}"/>
              </a:ext>
            </a:extLst>
          </p:cNvPr>
          <p:cNvSpPr txBox="1"/>
          <p:nvPr/>
        </p:nvSpPr>
        <p:spPr>
          <a:xfrm>
            <a:off x="3599962" y="3584250"/>
            <a:ext cx="568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551F6-D6BC-EB67-8340-5BDFA5E3548D}"/>
              </a:ext>
            </a:extLst>
          </p:cNvPr>
          <p:cNvSpPr txBox="1"/>
          <p:nvPr/>
        </p:nvSpPr>
        <p:spPr>
          <a:xfrm>
            <a:off x="3614927" y="4714307"/>
            <a:ext cx="393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492089-ED2D-0126-FDAD-1884E2116810}"/>
              </a:ext>
            </a:extLst>
          </p:cNvPr>
          <p:cNvCxnSpPr>
            <a:cxnSpLocks/>
          </p:cNvCxnSpPr>
          <p:nvPr/>
        </p:nvCxnSpPr>
        <p:spPr>
          <a:xfrm>
            <a:off x="2405445" y="2701636"/>
            <a:ext cx="10435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320A65-24F8-461A-41FC-5B8C4DA62C81}"/>
              </a:ext>
            </a:extLst>
          </p:cNvPr>
          <p:cNvCxnSpPr>
            <a:cxnSpLocks/>
          </p:cNvCxnSpPr>
          <p:nvPr/>
        </p:nvCxnSpPr>
        <p:spPr>
          <a:xfrm flipV="1">
            <a:off x="2405445" y="3846492"/>
            <a:ext cx="1131897" cy="3659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D97D00-1265-F03B-22DA-1877C54C6D70}"/>
              </a:ext>
            </a:extLst>
          </p:cNvPr>
          <p:cNvCxnSpPr>
            <a:cxnSpLocks/>
          </p:cNvCxnSpPr>
          <p:nvPr/>
        </p:nvCxnSpPr>
        <p:spPr>
          <a:xfrm>
            <a:off x="2405445" y="4391918"/>
            <a:ext cx="1131897" cy="5839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2CECAC-5104-2524-5991-3B17A20473CA}"/>
              </a:ext>
            </a:extLst>
          </p:cNvPr>
          <p:cNvSpPr txBox="1"/>
          <p:nvPr/>
        </p:nvSpPr>
        <p:spPr>
          <a:xfrm>
            <a:off x="4593642" y="3019538"/>
            <a:ext cx="813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QK</a:t>
            </a:r>
            <a:r>
              <a:rPr lang="en-GB" sz="2800" baseline="30000" dirty="0"/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FAAD53-BD3B-F87E-129F-175A945B4BD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009016" y="2716436"/>
            <a:ext cx="584626" cy="564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FAFEDA-94BC-55C6-71C9-3C91B6FDC40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009016" y="3281148"/>
            <a:ext cx="584626" cy="564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E8BE83-C018-6466-F289-A53066B79248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407210" y="3271779"/>
            <a:ext cx="882878" cy="93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F6552D-CEB0-89A1-F09D-2C3458D1F81C}"/>
              </a:ext>
            </a:extLst>
          </p:cNvPr>
          <p:cNvSpPr txBox="1"/>
          <p:nvPr/>
        </p:nvSpPr>
        <p:spPr>
          <a:xfrm>
            <a:off x="6290088" y="2990881"/>
            <a:ext cx="2399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Softmax</a:t>
            </a:r>
            <a:r>
              <a:rPr lang="en-GB" sz="2800" dirty="0"/>
              <a:t>(Q</a:t>
            </a:r>
            <a:r>
              <a:rPr lang="en-GB" sz="2800" b="0" i="0" dirty="0">
                <a:solidFill>
                  <a:srgbClr val="E8EAED"/>
                </a:solidFill>
                <a:effectLst/>
              </a:rPr>
              <a:t>⋅</a:t>
            </a:r>
            <a:r>
              <a:rPr lang="en-GB" sz="2800" dirty="0"/>
              <a:t>K</a:t>
            </a:r>
            <a:r>
              <a:rPr lang="en-GB" sz="2800" baseline="30000" dirty="0"/>
              <a:t>T</a:t>
            </a:r>
            <a:r>
              <a:rPr lang="en-GB" sz="2800" dirty="0"/>
              <a:t>)</a:t>
            </a:r>
            <a:endParaRPr lang="en-GB" sz="2800" baseline="30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12A0A3-BBA1-8BA4-ECCC-0AE432E7134D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>
            <a:off x="8689893" y="3252491"/>
            <a:ext cx="634019" cy="482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D06AAD-AE53-DA07-1AB8-20AE15C6D954}"/>
              </a:ext>
            </a:extLst>
          </p:cNvPr>
          <p:cNvCxnSpPr>
            <a:cxnSpLocks/>
            <a:stCxn id="5" idx="3"/>
            <a:endCxn id="58" idx="1"/>
          </p:cNvCxnSpPr>
          <p:nvPr/>
        </p:nvCxnSpPr>
        <p:spPr>
          <a:xfrm flipV="1">
            <a:off x="4008819" y="3735001"/>
            <a:ext cx="5315093" cy="12409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412C79-655C-5108-39D2-F8BECC2E8B73}"/>
              </a:ext>
            </a:extLst>
          </p:cNvPr>
          <p:cNvSpPr txBox="1"/>
          <p:nvPr/>
        </p:nvSpPr>
        <p:spPr>
          <a:xfrm>
            <a:off x="9323912" y="3473391"/>
            <a:ext cx="2596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Softmax</a:t>
            </a:r>
            <a:r>
              <a:rPr lang="en-GB" sz="2800" dirty="0"/>
              <a:t>(Q</a:t>
            </a:r>
            <a:r>
              <a:rPr lang="en-GB" sz="2800" b="0" i="0" dirty="0">
                <a:solidFill>
                  <a:srgbClr val="E8EAED"/>
                </a:solidFill>
                <a:effectLst/>
              </a:rPr>
              <a:t>⋅</a:t>
            </a:r>
            <a:r>
              <a:rPr lang="en-GB" sz="2800" dirty="0"/>
              <a:t>K</a:t>
            </a:r>
            <a:r>
              <a:rPr lang="en-GB" sz="2800" baseline="30000" dirty="0"/>
              <a:t>T</a:t>
            </a:r>
            <a:r>
              <a:rPr lang="en-GB" sz="2800" dirty="0"/>
              <a:t>)</a:t>
            </a:r>
            <a:r>
              <a:rPr lang="en-GB" sz="2800" b="0" i="0" dirty="0">
                <a:solidFill>
                  <a:srgbClr val="E8EAED"/>
                </a:solidFill>
                <a:effectLst/>
              </a:rPr>
              <a:t>⋅</a:t>
            </a:r>
            <a:r>
              <a:rPr lang="en-GB" sz="2800" dirty="0"/>
              <a:t>V</a:t>
            </a:r>
            <a:endParaRPr lang="en-GB" sz="2800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6C16A8-0657-F6BA-670F-24D4D5A2FD9F}"/>
              </a:ext>
            </a:extLst>
          </p:cNvPr>
          <p:cNvSpPr txBox="1"/>
          <p:nvPr/>
        </p:nvSpPr>
        <p:spPr>
          <a:xfrm>
            <a:off x="2687229" y="2348077"/>
            <a:ext cx="568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</a:t>
            </a:r>
            <a:r>
              <a:rPr lang="en-GB" sz="1600" baseline="-25000" dirty="0"/>
              <a:t>Q</a:t>
            </a:r>
            <a:endParaRPr lang="en-GB" sz="160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C5E74AC-DF31-C236-37CB-474D64C1EE60}"/>
              </a:ext>
            </a:extLst>
          </p:cNvPr>
          <p:cNvSpPr txBox="1"/>
          <p:nvPr/>
        </p:nvSpPr>
        <p:spPr>
          <a:xfrm>
            <a:off x="2687229" y="3663119"/>
            <a:ext cx="568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</a:t>
            </a:r>
            <a:r>
              <a:rPr lang="en-GB" sz="1600" baseline="-25000" dirty="0"/>
              <a:t>K</a:t>
            </a:r>
            <a:endParaRPr lang="en-GB" sz="1600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1119EB2-6AA8-4EA9-E017-F627D5F4E6D8}"/>
              </a:ext>
            </a:extLst>
          </p:cNvPr>
          <p:cNvSpPr txBox="1"/>
          <p:nvPr/>
        </p:nvSpPr>
        <p:spPr>
          <a:xfrm>
            <a:off x="2723644" y="4345363"/>
            <a:ext cx="568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</a:t>
            </a:r>
            <a:r>
              <a:rPr lang="en-GB" sz="1600" baseline="-25000" dirty="0"/>
              <a:t>V</a:t>
            </a:r>
            <a:endParaRPr lang="en-GB" sz="1600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9428D5D-DBFD-81E7-FD01-CDFE66B38936}"/>
              </a:ext>
            </a:extLst>
          </p:cNvPr>
          <p:cNvSpPr txBox="1"/>
          <p:nvPr/>
        </p:nvSpPr>
        <p:spPr>
          <a:xfrm>
            <a:off x="3400111" y="6010616"/>
            <a:ext cx="56505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hlinkClick r:id="rId6"/>
              </a:rPr>
              <a:t>https://www.youtube.com/watch?v=aw3H-wPuRcw</a:t>
            </a:r>
            <a:r>
              <a:rPr lang="en-GB" sz="2000" dirty="0"/>
              <a:t>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21F1AB1D-E7C0-D50B-1561-E1D5D86134FF}"/>
              </a:ext>
            </a:extLst>
          </p:cNvPr>
          <p:cNvSpPr/>
          <p:nvPr/>
        </p:nvSpPr>
        <p:spPr>
          <a:xfrm rot="12211722" flipV="1">
            <a:off x="7628138" y="4440360"/>
            <a:ext cx="2757528" cy="691043"/>
          </a:xfrm>
          <a:prstGeom prst="rightArrow">
            <a:avLst>
              <a:gd name="adj1" fmla="val 41680"/>
              <a:gd name="adj2" fmla="val 57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Residual connection again!</a:t>
            </a:r>
          </a:p>
        </p:txBody>
      </p:sp>
    </p:spTree>
    <p:extLst>
      <p:ext uri="{BB962C8B-B14F-4D97-AF65-F5344CB8AC3E}">
        <p14:creationId xmlns:p14="http://schemas.microsoft.com/office/powerpoint/2010/main" val="318680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AC259DE2-F2DB-4DA2-976C-95E76D2E4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5267975" y="4342742"/>
            <a:ext cx="1515576" cy="15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5006A18B-11F0-C703-9E3E-2ACC0BC6C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8647276" y="4369022"/>
            <a:ext cx="1446346" cy="144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300FC19-D265-7FE1-4205-5BFA0502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73" y="1321508"/>
            <a:ext cx="5546503" cy="2694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45F65-8E0A-02F0-330A-4FFD907E6183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3849502-E1F3-7F70-1503-5F6774FADAE0}"/>
              </a:ext>
            </a:extLst>
          </p:cNvPr>
          <p:cNvSpPr/>
          <p:nvPr/>
        </p:nvSpPr>
        <p:spPr>
          <a:xfrm rot="2400000">
            <a:off x="4920170" y="1748128"/>
            <a:ext cx="1413112" cy="7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U-NET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3D7520-303A-561C-07D0-440AF8ED4B93}"/>
              </a:ext>
            </a:extLst>
          </p:cNvPr>
          <p:cNvSpPr/>
          <p:nvPr/>
        </p:nvSpPr>
        <p:spPr>
          <a:xfrm rot="2400000">
            <a:off x="3310898" y="1811949"/>
            <a:ext cx="1413112" cy="7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U-NET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463027-D53C-ED9A-2EA2-53E90325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64" y="96788"/>
            <a:ext cx="9905998" cy="1478570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Reserve Diffusion Process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A133012-81DF-C7C8-F93D-06176F687CBC}"/>
              </a:ext>
            </a:extLst>
          </p:cNvPr>
          <p:cNvSpPr/>
          <p:nvPr/>
        </p:nvSpPr>
        <p:spPr>
          <a:xfrm>
            <a:off x="3702781" y="4690017"/>
            <a:ext cx="1413112" cy="7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U-NET</a:t>
            </a:r>
            <a:endParaRPr lang="en-US"/>
          </a:p>
        </p:txBody>
      </p:sp>
      <p:pic>
        <p:nvPicPr>
          <p:cNvPr id="5" name="Picture 4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D01FDEED-4723-F0BA-9D9B-229F914C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1892915" y="4348883"/>
            <a:ext cx="1584560" cy="14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BFF7AD3F-74B5-19ED-5E2E-F8D2000E2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5233483" y="4348883"/>
            <a:ext cx="1584560" cy="14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E8AFFA8-03D0-FE91-A0F9-C5AE7AECE96E}"/>
              </a:ext>
            </a:extLst>
          </p:cNvPr>
          <p:cNvSpPr/>
          <p:nvPr/>
        </p:nvSpPr>
        <p:spPr>
          <a:xfrm>
            <a:off x="6989491" y="4690017"/>
            <a:ext cx="1413112" cy="7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U-NET</a:t>
            </a:r>
            <a:endParaRPr lang="en-US"/>
          </a:p>
        </p:txBody>
      </p:sp>
      <p:pic>
        <p:nvPicPr>
          <p:cNvPr id="12" name="Picture 11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7FE66599-2AE1-3314-CBB5-747669EB7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8574051" y="4348883"/>
            <a:ext cx="1584560" cy="14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EDC9DF-D715-C88D-9B8D-3E8E999DDB4A}"/>
              </a:ext>
            </a:extLst>
          </p:cNvPr>
          <p:cNvSpPr txBox="1"/>
          <p:nvPr/>
        </p:nvSpPr>
        <p:spPr>
          <a:xfrm rot="21102638">
            <a:off x="3844044" y="5347699"/>
            <a:ext cx="10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“Shrek”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5EB9C8-6886-0655-657C-1221DC9F95C1}"/>
              </a:ext>
            </a:extLst>
          </p:cNvPr>
          <p:cNvSpPr txBox="1"/>
          <p:nvPr/>
        </p:nvSpPr>
        <p:spPr>
          <a:xfrm rot="21102638">
            <a:off x="7106224" y="5286404"/>
            <a:ext cx="10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“Shrek”</a:t>
            </a:r>
          </a:p>
        </p:txBody>
      </p:sp>
      <p:pic>
        <p:nvPicPr>
          <p:cNvPr id="20" name="Picture 2" descr="Matrix (mathematics) - Wikipedia">
            <a:extLst>
              <a:ext uri="{FF2B5EF4-FFF2-40B4-BE49-F238E27FC236}">
                <a16:creationId xmlns:a16="http://schemas.microsoft.com/office/drawing/2014/main" id="{E123235E-7FE0-671B-5F57-CF54C24C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15" y="4583732"/>
            <a:ext cx="1489948" cy="1029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trix (mathematics) - Wikipedia">
            <a:extLst>
              <a:ext uri="{FF2B5EF4-FFF2-40B4-BE49-F238E27FC236}">
                <a16:creationId xmlns:a16="http://schemas.microsoft.com/office/drawing/2014/main" id="{DAB4550F-5E66-9F79-8864-D8A25CB4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46" y="4583733"/>
            <a:ext cx="1489948" cy="1029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trix (mathematics) - Wikipedia">
            <a:extLst>
              <a:ext uri="{FF2B5EF4-FFF2-40B4-BE49-F238E27FC236}">
                <a16:creationId xmlns:a16="http://schemas.microsoft.com/office/drawing/2014/main" id="{A8931E4D-A40A-CEBC-7A65-C34FB284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74" y="4575494"/>
            <a:ext cx="1489948" cy="1029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D20B48-9818-6A96-1199-EC4E867724F3}"/>
              </a:ext>
            </a:extLst>
          </p:cNvPr>
          <p:cNvSpPr txBox="1"/>
          <p:nvPr/>
        </p:nvSpPr>
        <p:spPr>
          <a:xfrm>
            <a:off x="5017038" y="6102655"/>
            <a:ext cx="24711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Around 100 steps …</a:t>
            </a:r>
          </a:p>
        </p:txBody>
      </p:sp>
    </p:spTree>
    <p:extLst>
      <p:ext uri="{BB962C8B-B14F-4D97-AF65-F5344CB8AC3E}">
        <p14:creationId xmlns:p14="http://schemas.microsoft.com/office/powerpoint/2010/main" val="11017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D1D9E-5A55-ED9F-0A86-3201AF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Questions?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7FE36DFD-5139-7513-3FED-1F7A2D55D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63" y="1527175"/>
            <a:ext cx="3460908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86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EA56-EFEC-DC51-3FDA-7E5A79D1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9036"/>
            <a:ext cx="9905998" cy="1478570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Try it!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C158D-8475-F9BB-00EB-E88AA271D802}"/>
              </a:ext>
            </a:extLst>
          </p:cNvPr>
          <p:cNvSpPr txBox="1"/>
          <p:nvPr/>
        </p:nvSpPr>
        <p:spPr>
          <a:xfrm>
            <a:off x="2491810" y="5951808"/>
            <a:ext cx="7767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hlinkClick r:id="rId2"/>
              </a:rPr>
              <a:t>https://huggingface.co/spaces/stabilityai/stable-diffusion</a:t>
            </a:r>
            <a:r>
              <a:rPr lang="en-US" sz="2400"/>
              <a:t> </a:t>
            </a:r>
          </a:p>
        </p:txBody>
      </p:sp>
      <p:pic>
        <p:nvPicPr>
          <p:cNvPr id="5" name="Picture 5" descr="A picture containing graffiti&#10;&#10;Description automatically generated">
            <a:extLst>
              <a:ext uri="{FF2B5EF4-FFF2-40B4-BE49-F238E27FC236}">
                <a16:creationId xmlns:a16="http://schemas.microsoft.com/office/drawing/2014/main" id="{C7662730-677E-B814-69E7-F67E918D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1" y="1687606"/>
            <a:ext cx="3695700" cy="3695700"/>
          </a:xfrm>
          <a:prstGeom prst="rect">
            <a:avLst/>
          </a:prstGeom>
        </p:spPr>
      </p:pic>
      <p:pic>
        <p:nvPicPr>
          <p:cNvPr id="6" name="Picture 6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E05357C8-9492-0667-972E-583AA3F01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83" y="1687606"/>
            <a:ext cx="3695700" cy="3695700"/>
          </a:xfrm>
          <a:prstGeom prst="rect">
            <a:avLst/>
          </a:prstGeom>
        </p:spPr>
      </p:pic>
      <p:pic>
        <p:nvPicPr>
          <p:cNvPr id="3" name="Picture 6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FB13C6A9-81B2-BE4E-CC3D-2481D262B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49" y="1691245"/>
            <a:ext cx="3683329" cy="369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10BA5-772D-C405-6D6B-FFBE9AD9C9AB}"/>
              </a:ext>
            </a:extLst>
          </p:cNvPr>
          <p:cNvSpPr txBox="1"/>
          <p:nvPr/>
        </p:nvSpPr>
        <p:spPr>
          <a:xfrm>
            <a:off x="10582894" y="6456218"/>
            <a:ext cx="1704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20749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7EB1CB-45F6-5185-54AC-E87C350B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18" y="1595438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What makes a good prompt?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55128F7-C86E-BA5F-6A46-859D56A7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63" y="1527175"/>
            <a:ext cx="3460908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96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DFED-0882-9804-AC58-7CF6586C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Become a Prompt Master!</a:t>
            </a:r>
            <a:endParaRPr lang="en-GB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EDAE70-A366-7B9A-5484-C086FFD6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32" t="9974" r="9335" b="6010"/>
          <a:stretch/>
        </p:blipFill>
        <p:spPr>
          <a:xfrm>
            <a:off x="2688390" y="1575595"/>
            <a:ext cx="6815421" cy="42799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19FC4-9751-DF0E-9D14-29B150832254}"/>
              </a:ext>
            </a:extLst>
          </p:cNvPr>
          <p:cNvSpPr txBox="1"/>
          <p:nvPr/>
        </p:nvSpPr>
        <p:spPr>
          <a:xfrm>
            <a:off x="4587479" y="6188868"/>
            <a:ext cx="37492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linkClick r:id="rId3"/>
              </a:rPr>
              <a:t>https://learnprompting.org/</a:t>
            </a:r>
            <a:r>
              <a:rPr lang="en-US" sz="2000"/>
              <a:t>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94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1024-1061-53B7-ED0A-F858F403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49" y="276060"/>
            <a:ext cx="11650117" cy="1345355"/>
          </a:xfrm>
        </p:spPr>
        <p:txBody>
          <a:bodyPr/>
          <a:lstStyle/>
          <a:p>
            <a:r>
              <a:rPr lang="en-GB">
                <a:cs typeface="Calibri Light"/>
              </a:rPr>
              <a:t>Too lazy to write your own prompts?  </a:t>
            </a:r>
            <a:r>
              <a:rPr lang="en-GB" b="1" err="1">
                <a:cs typeface="Calibri Light"/>
              </a:rPr>
              <a:t>ChatGPT</a:t>
            </a:r>
            <a:r>
              <a:rPr lang="en-GB">
                <a:ea typeface="+mj-lt"/>
                <a:cs typeface="+mj-lt"/>
              </a:rPr>
              <a:t>😎</a:t>
            </a:r>
            <a:r>
              <a:rPr lang="en-GB" b="1">
                <a:cs typeface="Calibri Light"/>
              </a:rPr>
              <a:t> 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CC814B-E7D9-2A64-E7E1-DBF32426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3" y="1537791"/>
            <a:ext cx="9066810" cy="224851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F171755-928F-3E30-0608-4F2A20DA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3947556"/>
            <a:ext cx="2743200" cy="2743200"/>
          </a:xfrm>
          <a:prstGeom prst="rect">
            <a:avLst/>
          </a:prstGeom>
        </p:spPr>
      </p:pic>
      <p:pic>
        <p:nvPicPr>
          <p:cNvPr id="8" name="Picture 8" descr="A picture containing outdoor, line&#10;&#10;Description automatically generated">
            <a:extLst>
              <a:ext uri="{FF2B5EF4-FFF2-40B4-BE49-F238E27FC236}">
                <a16:creationId xmlns:a16="http://schemas.microsoft.com/office/drawing/2014/main" id="{9F905351-2D24-5F2E-6334-5F612D420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10" y="3947556"/>
            <a:ext cx="2743200" cy="2743200"/>
          </a:xfrm>
          <a:prstGeom prst="rect">
            <a:avLst/>
          </a:prstGeom>
        </p:spPr>
      </p:pic>
      <p:pic>
        <p:nvPicPr>
          <p:cNvPr id="9" name="Picture 9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5C1215B9-D2D3-CC0B-46E8-93CF4E5DE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91" y="3947556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C7EFA-A0B8-F06F-C224-E3AC30E7C3EB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408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8C84AD2-B33F-490D-BF2D-E70D251BC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8E6E98-D5AE-4FF0-ABF6-B6B08F482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5016678-F061-4CDB-8D2E-9BB23CF29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977FE0-43E5-40E1-9557-1769EF0F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2A35B29-7FC2-43A0-8E9D-6EAC64CA8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2FA10A2-9F1A-44AC-A180-9DD1A6261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597CBA1-5AC7-4A6D-B3BD-2E2854081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05FD527-79EB-43FE-99C4-DC858F4C3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61741F5-B72E-48B0-B7CB-6D0AE506A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FA97DCE-EF57-4F09-81AB-0A7B70D47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0A69359-0B3B-4343-A332-D79E39F3A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F767C1C-3044-4287-A7DC-CDE99E2B2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B382D5D-CDFB-4E6A-8B92-D00D417E7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EC735E7D-D06D-486A-992A-CFFC25AE5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A04D837-E161-41B4-8C04-47A6F0EDC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C49A735-A691-4798-8898-5EDD11061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15803F3-2E80-4C97-93F5-1B673055D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D1FF530-1442-4BBB-9796-929E007F9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2703C0F-DD80-448B-9B1F-70DC09C5A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C5DD3DD-6EDA-4B8C-949D-25E71220E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A8D6293-79AB-4F6F-8CC6-EE7CFF8DD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24CA45A-B954-45F4-9FF3-9384955E7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2827053-1DA4-44DF-B094-D87740A8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663213D9-7B3D-4961-A934-4CB4F4BF2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9D70833-8994-4B6D-882F-3675F1BF3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EC5B48EA-2FC2-4C42-AD04-A9365B88D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46E9C570-9EF1-4384-B4EC-60F32BB52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A1D023F-5B77-4068-AE8C-796E2A7F0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E5717E79-B521-42F5-98DD-601CD5AB7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6E713F00-DAF1-4D51-A57F-E18AD7AFD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101E3FEC-072F-4B39-B8AF-679B596F3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6F43352-9BD3-400E-9CD5-FB0CCBF2F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80C2FE71-F649-4FFF-9D36-357A3D643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BC03F0B-090C-4EA1-8E48-EA17FB89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29CDF6F-AD1E-4258-9F31-322B1E535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285EF5B6-B1D2-489E-9E47-D3EDD8C3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D279579C-B885-4139-AD4F-E1DD12429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A81A84EF-423E-475A-AC7B-8D55E337A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028AA9C5-392B-49BF-B503-208CA3055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AEA8D02-8804-4060-B966-1B18FDFC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2AF8B2-37F5-41AF-9BAA-174873AFD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BC248F9-40FB-4214-AF6F-A2FE15B4E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F90832C5-84E1-4547-AB00-530C4DA3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78B52A6F-2715-41A7-98CC-5D7B27DBB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B64CED29-8C8F-4C70-BD43-24E6E5C8A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9C16B4-97F1-46B9-BB2C-4272C6D9C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F026EEF-1171-4EA2-9128-34C19DCA5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4183042E-C1E5-497D-9900-A46A026BE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AD619A-DBEC-4B85-A8A1-3B2D174BE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5836FB6B-D1AE-4ABB-ACB2-6CAEF772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965312E0-6238-4837-9964-910E0C8A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3276C87-9A0F-4752-91CF-AB90B0EE8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E5938DD-18F9-4E7B-9985-C26BBA03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A98B9DE5-1930-45D5-A9B6-AC2B1EAC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3E0629A-1DC1-4873-B670-CB357617A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A2B200B-2E81-4BD5-A8B2-ED3ABD1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0F3891-EDCB-9BE4-0A24-FCB6F49F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Research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1C6C45B-0813-393E-7A1A-C862C1C3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051" y="1136606"/>
            <a:ext cx="288921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60D2-3752-4CC8-A790-01855DD2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96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cs typeface="Calibri Light"/>
              </a:rPr>
              <a:t>Fine Tuning</a:t>
            </a:r>
            <a:endParaRPr lang="en-US" dirty="0">
              <a:cs typeface="Calibri 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DC16E-5FF1-DA0C-8E3C-9A088D13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911735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  <a:hlinkClick r:id="rId2"/>
              </a:rPr>
              <a:t>Nitro Diffusion</a:t>
            </a:r>
            <a:endParaRPr lang="en-US"/>
          </a:p>
          <a:p>
            <a:pPr lvl="1"/>
            <a:r>
              <a:rPr lang="en-GB">
                <a:cs typeface="Calibri"/>
              </a:rPr>
              <a:t>Disney Style</a:t>
            </a:r>
          </a:p>
          <a:p>
            <a:pPr lvl="1"/>
            <a:r>
              <a:rPr lang="en-GB">
                <a:cs typeface="Calibri"/>
              </a:rPr>
              <a:t>Archer Style (Cartoon)</a:t>
            </a:r>
          </a:p>
          <a:p>
            <a:pPr lvl="1"/>
            <a:r>
              <a:rPr lang="en-GB">
                <a:cs typeface="Calibri"/>
              </a:rPr>
              <a:t>Arcane Style (3D/2D animation)</a:t>
            </a:r>
          </a:p>
          <a:p>
            <a:r>
              <a:rPr lang="en-GB" err="1">
                <a:cs typeface="Calibri"/>
                <a:hlinkClick r:id="rId3"/>
              </a:rPr>
              <a:t>Pokemon</a:t>
            </a:r>
            <a:endParaRPr lang="en-GB">
              <a:cs typeface="Calibri"/>
              <a:hlinkClick r:id="rId3"/>
            </a:endParaRPr>
          </a:p>
          <a:p>
            <a:r>
              <a:rPr lang="en-GB">
                <a:cs typeface="Calibri"/>
                <a:hlinkClick r:id="rId4"/>
              </a:rPr>
              <a:t>Japanese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4233A-B7C8-8FA5-B991-FD300F98152A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9068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9568E757-7C9C-4998-A3C6-0358BDFDC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b="7651"/>
          <a:stretch/>
        </p:blipFill>
        <p:spPr bwMode="auto">
          <a:xfrm>
            <a:off x="3043140" y="1681736"/>
            <a:ext cx="2092284" cy="19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trix (mathematics) - Wikipedia">
            <a:extLst>
              <a:ext uri="{FF2B5EF4-FFF2-40B4-BE49-F238E27FC236}">
                <a16:creationId xmlns:a16="http://schemas.microsoft.com/office/drawing/2014/main" id="{7FDD54CD-C845-4017-A72F-9CB72E3A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1961350"/>
            <a:ext cx="1987316" cy="1372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0E254B-F29A-495E-92BD-08BA0BF5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2" y="411826"/>
            <a:ext cx="8860971" cy="126991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U-Net</a:t>
            </a:r>
          </a:p>
        </p:txBody>
      </p:sp>
      <p:pic>
        <p:nvPicPr>
          <p:cNvPr id="8" name="Picture 2" descr="Matrix (mathematics) - Wikipedia">
            <a:extLst>
              <a:ext uri="{FF2B5EF4-FFF2-40B4-BE49-F238E27FC236}">
                <a16:creationId xmlns:a16="http://schemas.microsoft.com/office/drawing/2014/main" id="{6038B115-F571-400F-A319-F3DAB642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4170273"/>
            <a:ext cx="1987316" cy="1372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CFBCBC83-533F-4616-8401-E00034F050EF}"/>
              </a:ext>
            </a:extLst>
          </p:cNvPr>
          <p:cNvSpPr/>
          <p:nvPr/>
        </p:nvSpPr>
        <p:spPr>
          <a:xfrm>
            <a:off x="5671820" y="2528782"/>
            <a:ext cx="1548273" cy="2442717"/>
          </a:xfrm>
          <a:prstGeom prst="curvedLeftArrow">
            <a:avLst>
              <a:gd name="adj1" fmla="val 18438"/>
              <a:gd name="adj2" fmla="val 49325"/>
              <a:gd name="adj3" fmla="val 141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3" name="Picture 2" descr="Typotheque: Greta Text font family">
            <a:extLst>
              <a:ext uri="{FF2B5EF4-FFF2-40B4-BE49-F238E27FC236}">
                <a16:creationId xmlns:a16="http://schemas.microsoft.com/office/drawing/2014/main" id="{03241B46-3B9A-48E9-AA43-CF1234A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52" y="2987501"/>
            <a:ext cx="2600594" cy="104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rix (mathematics) - Wikipedia">
            <a:extLst>
              <a:ext uri="{FF2B5EF4-FFF2-40B4-BE49-F238E27FC236}">
                <a16:creationId xmlns:a16="http://schemas.microsoft.com/office/drawing/2014/main" id="{3F67933C-FC63-47D1-9628-E38171C0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11" y="2927450"/>
            <a:ext cx="1987316" cy="1372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6DC5EC-55A1-4581-B7CD-821B5EF22FE4}"/>
              </a:ext>
            </a:extLst>
          </p:cNvPr>
          <p:cNvSpPr txBox="1"/>
          <p:nvPr/>
        </p:nvSpPr>
        <p:spPr>
          <a:xfrm>
            <a:off x="-1341921" y="2238071"/>
            <a:ext cx="6096000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Unconditional Latent </a:t>
            </a:r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(Noise)</a:t>
            </a:r>
            <a:endParaRPr lang="en-US" sz="1800" kern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FFFEF-D540-4CFF-ADFE-6DF9691E2A70}"/>
              </a:ext>
            </a:extLst>
          </p:cNvPr>
          <p:cNvSpPr txBox="1"/>
          <p:nvPr/>
        </p:nvSpPr>
        <p:spPr>
          <a:xfrm>
            <a:off x="9686608" y="2860868"/>
            <a:ext cx="2196936" cy="15050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/>
              <a:t>C</a:t>
            </a:r>
            <a:r>
              <a:rPr lang="en-GB" sz="1800" kern="1200"/>
              <a:t>onditional Latent</a:t>
            </a:r>
            <a:r>
              <a:rPr lang="en-GB"/>
              <a:t> </a:t>
            </a:r>
            <a:endParaRPr lang="en-GB" sz="1800" kern="1200">
              <a:cs typeface="Calibri" panose="020F0502020204030204"/>
            </a:endParaRPr>
          </a:p>
          <a:p>
            <a:pPr marL="285750" lvl="1" indent="-2857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GB" b="1">
                <a:highlight>
                  <a:srgbClr val="FFFF00"/>
                </a:highlight>
                <a:cs typeface="Calibri"/>
              </a:rPr>
              <a:t>Prompt</a:t>
            </a:r>
          </a:p>
          <a:p>
            <a:pPr marL="285750" lvl="1" indent="-2857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GB" b="1">
                <a:highlight>
                  <a:srgbClr val="FFFF00"/>
                </a:highlight>
                <a:cs typeface="Calibri"/>
              </a:rPr>
              <a:t>Image</a:t>
            </a:r>
          </a:p>
          <a:p>
            <a:pPr marL="285750" lvl="1" indent="-2857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GB" b="1">
                <a:highlight>
                  <a:srgbClr val="FFFF00"/>
                </a:highlight>
                <a:cs typeface="Calibri"/>
              </a:rPr>
              <a:t>Highlighted Areas</a:t>
            </a:r>
          </a:p>
          <a:p>
            <a:pPr marL="285750" lvl="1" indent="-2857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GB" b="1">
                <a:highlight>
                  <a:srgbClr val="FFFF00"/>
                </a:highlight>
                <a:cs typeface="Calibri"/>
              </a:rPr>
              <a:t>Symbols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83AA8-5E11-4DE0-8203-A1964CF7FC41}"/>
              </a:ext>
            </a:extLst>
          </p:cNvPr>
          <p:cNvSpPr txBox="1"/>
          <p:nvPr/>
        </p:nvSpPr>
        <p:spPr>
          <a:xfrm>
            <a:off x="-1382488" y="4800683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GB" sz="1800" kern="1200"/>
              <a:t> Final Latent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26AC18-A54D-EF91-9E3F-9C8CB08AD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0">
            <a:off x="8326492" y="748213"/>
            <a:ext cx="1644734" cy="2048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9F9A9-8894-F31E-9EE3-99B73605ECBC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547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F46CEA-94E6-0D13-8F79-B67502030B82}"/>
              </a:ext>
            </a:extLst>
          </p:cNvPr>
          <p:cNvSpPr/>
          <p:nvPr/>
        </p:nvSpPr>
        <p:spPr>
          <a:xfrm>
            <a:off x="1343025" y="0"/>
            <a:ext cx="108489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5E639-50A6-A0BD-9309-98509D66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75144" y="2740690"/>
            <a:ext cx="5345091" cy="1478570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Recognise these?</a:t>
            </a:r>
            <a:endParaRPr lang="en-US">
              <a:cs typeface="Calibri Light" panose="020F03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3B0-BA61-86C7-5BD4-9F170D591AF4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  <p:pic>
        <p:nvPicPr>
          <p:cNvPr id="1026" name="Picture 2" descr="Stable Diffusion - Wikipedia">
            <a:extLst>
              <a:ext uri="{FF2B5EF4-FFF2-40B4-BE49-F238E27FC236}">
                <a16:creationId xmlns:a16="http://schemas.microsoft.com/office/drawing/2014/main" id="{BBF28A85-8CD2-37F3-2900-22935A9F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92741"/>
            <a:ext cx="3299996" cy="32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522FA0-496B-9AA8-136F-812767067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811616" y="89077"/>
            <a:ext cx="2237183" cy="3302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8579E-53D6-6280-1FF0-0CB9205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87" y="3479975"/>
            <a:ext cx="4953123" cy="3302081"/>
          </a:xfrm>
          <a:prstGeom prst="rect">
            <a:avLst/>
          </a:prstGeom>
        </p:spPr>
      </p:pic>
      <p:pic>
        <p:nvPicPr>
          <p:cNvPr id="1036" name="Picture 12" descr="AI-generated images of astronauts as brides grab eyeballs, netizens laud  creativity - See viral pictures">
            <a:extLst>
              <a:ext uri="{FF2B5EF4-FFF2-40B4-BE49-F238E27FC236}">
                <a16:creationId xmlns:a16="http://schemas.microsoft.com/office/drawing/2014/main" id="{9E9E9C46-90D8-E170-F40D-1354C88C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2"/>
          <a:stretch/>
        </p:blipFill>
        <p:spPr bwMode="auto">
          <a:xfrm>
            <a:off x="6482503" y="3470240"/>
            <a:ext cx="2749716" cy="32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T readers' own AI-generated art | Financial Times">
            <a:extLst>
              <a:ext uri="{FF2B5EF4-FFF2-40B4-BE49-F238E27FC236}">
                <a16:creationId xmlns:a16="http://schemas.microsoft.com/office/drawing/2014/main" id="{C76A7ECE-7672-AA44-BD38-C6C2D98A0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49882"/>
          <a:stretch/>
        </p:blipFill>
        <p:spPr bwMode="auto">
          <a:xfrm>
            <a:off x="9325426" y="3458985"/>
            <a:ext cx="2749716" cy="33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I-Generated Art Won a Prize. Artists Aren't Happy. - The New York Times">
            <a:extLst>
              <a:ext uri="{FF2B5EF4-FFF2-40B4-BE49-F238E27FC236}">
                <a16:creationId xmlns:a16="http://schemas.microsoft.com/office/drawing/2014/main" id="{9642FF7A-8361-3177-2EB1-F66D60F2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81" y="83216"/>
            <a:ext cx="4954649" cy="33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6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8B-FD1C-785F-5E22-C8C78261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Image Variations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69AA58-B695-92A4-2605-A04A7E53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31" y="2191871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0968B-2849-7A2B-9045-904382D0B37B}"/>
              </a:ext>
            </a:extLst>
          </p:cNvPr>
          <p:cNvSpPr txBox="1"/>
          <p:nvPr/>
        </p:nvSpPr>
        <p:spPr>
          <a:xfrm>
            <a:off x="2018834" y="5683739"/>
            <a:ext cx="84327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linkClick r:id="rId3"/>
              </a:rPr>
              <a:t>https://huggingface.co/spaces/lambdalabs/stable-diffusion-image-variations</a:t>
            </a:r>
            <a:r>
              <a:rPr lang="en-US" sz="2000"/>
              <a:t> </a:t>
            </a:r>
            <a:endParaRPr lang="en-US" sz="20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7FFDCAB-CF61-A605-029C-968424BF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176" y="2196353"/>
            <a:ext cx="2767852" cy="273423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92C129-9790-256A-0FAA-93992C986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341" y="2191871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65C89-9D2E-A391-2E38-07989FEE4820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2578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60D2-3752-4CC8-A790-01855DD2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96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>
                <a:cs typeface="Calibri Light"/>
              </a:rPr>
              <a:t>Many Inputs!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DC16E-5FF1-DA0C-8E3C-9A088D13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>
                <a:cs typeface="Calibri"/>
              </a:rPr>
              <a:t>Unconditional Generation (no prompt)</a:t>
            </a:r>
          </a:p>
          <a:p>
            <a:r>
              <a:rPr lang="en-GB">
                <a:cs typeface="Calibri"/>
              </a:rPr>
              <a:t>Image Variations</a:t>
            </a:r>
          </a:p>
          <a:p>
            <a:r>
              <a:rPr lang="en-GB">
                <a:cs typeface="Calibri"/>
              </a:rPr>
              <a:t>Image-to-Image translation </a:t>
            </a:r>
          </a:p>
          <a:p>
            <a:r>
              <a:rPr lang="en-GB">
                <a:cs typeface="Calibri"/>
              </a:rPr>
              <a:t>Image Inpainting</a:t>
            </a:r>
          </a:p>
          <a:p>
            <a:endParaRPr lang="en-GB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Image Extrapolation</a:t>
            </a:r>
          </a:p>
          <a:p>
            <a:r>
              <a:rPr lang="en-GB">
                <a:cs typeface="Calibri"/>
              </a:rPr>
              <a:t>Super Resolution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CBE03-404D-C177-E0CC-EC87FF88DC1E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94832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F842-E08D-16CF-C326-AD684318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Editorial Prompts (Prompt-to-Prompt)</a:t>
            </a:r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628BA52-79AA-00F3-23E4-2F8C6038E1D0}"/>
              </a:ext>
            </a:extLst>
          </p:cNvPr>
          <p:cNvSpPr txBox="1"/>
          <p:nvPr/>
        </p:nvSpPr>
        <p:spPr>
          <a:xfrm>
            <a:off x="2034065" y="2109880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Original: “A photo of a Polar Bear sitting”</a:t>
            </a:r>
            <a:r>
              <a:rPr lang="en-GB">
                <a:cs typeface="Calibri"/>
              </a:rPr>
              <a:t> 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776FE-825C-724F-CFB4-EB3A86EA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880" y="287620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1650F-D4C5-CBAE-2F6A-930B053C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65" y="2876208"/>
            <a:ext cx="2743200" cy="27432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F86F0B0-1179-5EC0-2005-B3F7EEE10001}"/>
              </a:ext>
            </a:extLst>
          </p:cNvPr>
          <p:cNvSpPr txBox="1"/>
          <p:nvPr/>
        </p:nvSpPr>
        <p:spPr>
          <a:xfrm>
            <a:off x="7720879" y="1840575"/>
            <a:ext cx="289868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Segoe UI"/>
              </a:rPr>
              <a:t>“A </a:t>
            </a:r>
            <a:r>
              <a:rPr lang="en-GB" b="1">
                <a:solidFill>
                  <a:srgbClr val="00B050"/>
                </a:solidFill>
                <a:cs typeface="Segoe UI"/>
              </a:rPr>
              <a:t>minimalist</a:t>
            </a:r>
            <a:r>
              <a:rPr lang="en-GB">
                <a:solidFill>
                  <a:srgbClr val="00B050"/>
                </a:solidFill>
                <a:cs typeface="Segoe UI"/>
              </a:rPr>
              <a:t> </a:t>
            </a:r>
            <a:r>
              <a:rPr lang="en-GB" b="1">
                <a:solidFill>
                  <a:srgbClr val="00B050"/>
                </a:solidFill>
                <a:cs typeface="Segoe UI"/>
              </a:rPr>
              <a:t>drawing</a:t>
            </a:r>
            <a:r>
              <a:rPr lang="en-GB">
                <a:cs typeface="Segoe UI"/>
              </a:rPr>
              <a:t> of Polar Bear sitting” </a:t>
            </a:r>
            <a:r>
              <a:rPr lang="en-GB">
                <a:cs typeface="Calibri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Segoe UI"/>
              </a:rPr>
              <a:t>minimalist drawing+10</a:t>
            </a:r>
            <a:r>
              <a:rPr lang="en-GB">
                <a:cs typeface="Calibri"/>
              </a:rPr>
              <a:t> 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C3D1D4-1D51-98ED-178B-7E1B79DBB607}"/>
              </a:ext>
            </a:extLst>
          </p:cNvPr>
          <p:cNvGrpSpPr/>
          <p:nvPr/>
        </p:nvGrpSpPr>
        <p:grpSpPr>
          <a:xfrm>
            <a:off x="5299772" y="3961515"/>
            <a:ext cx="1898601" cy="396751"/>
            <a:chOff x="4745590" y="3565671"/>
            <a:chExt cx="339158" cy="396751"/>
          </a:xfrm>
          <a:solidFill>
            <a:schemeClr val="tx1"/>
          </a:solidFill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5D494C5-DB6B-078D-B971-B5A6843D156E}"/>
                </a:ext>
              </a:extLst>
            </p:cNvPr>
            <p:cNvSpPr/>
            <p:nvPr/>
          </p:nvSpPr>
          <p:spPr>
            <a:xfrm>
              <a:off x="4745590" y="3565671"/>
              <a:ext cx="339158" cy="39675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942381"/>
                <a:satOff val="441"/>
                <a:lumOff val="131"/>
                <a:alphaOff val="0"/>
              </a:schemeClr>
            </a:fillRef>
            <a:effectRef idx="0">
              <a:schemeClr val="accent3">
                <a:hueOff val="-942381"/>
                <a:satOff val="441"/>
                <a:lumOff val="13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D7734D6F-D274-1E89-199F-C55B850D6F49}"/>
                </a:ext>
              </a:extLst>
            </p:cNvPr>
            <p:cNvSpPr txBox="1"/>
            <p:nvPr/>
          </p:nvSpPr>
          <p:spPr>
            <a:xfrm>
              <a:off x="4745590" y="3645021"/>
              <a:ext cx="237411" cy="238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83D30143-8524-145C-1765-EDFFAD663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5465750" y="1739420"/>
            <a:ext cx="1644734" cy="2048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5AFC5F-8221-2451-A471-77D9C05A4E4F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86769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FF2A-DBE9-B0DC-7508-8651A694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cs typeface="Calibri Light"/>
              </a:rPr>
              <a:t>Cross Attention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300FC19-D265-7FE1-4205-5BFA0502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98" y="1820056"/>
            <a:ext cx="8641277" cy="4197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45F65-8E0A-02F0-330A-4FFD907E6183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7610C0B-9E6B-F16D-4375-BA574327CF48}"/>
              </a:ext>
            </a:extLst>
          </p:cNvPr>
          <p:cNvSpPr/>
          <p:nvPr/>
        </p:nvSpPr>
        <p:spPr>
          <a:xfrm rot="2160000">
            <a:off x="1872342" y="1905000"/>
            <a:ext cx="3273489" cy="1803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Cross Attention Layers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957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60A5-F619-B679-A26F-E6BD82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cs typeface="Calibri Light"/>
              </a:rPr>
              <a:t>Cross Attention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F174E-DF61-B167-72EB-8C461DEC23D6}"/>
              </a:ext>
            </a:extLst>
          </p:cNvPr>
          <p:cNvSpPr txBox="1"/>
          <p:nvPr/>
        </p:nvSpPr>
        <p:spPr>
          <a:xfrm>
            <a:off x="2603157" y="5757703"/>
            <a:ext cx="7968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https://prompt-to-prompt.github.io/ptp_files/Prompt-to-Prompt_preprint.pdf</a:t>
            </a:r>
            <a:r>
              <a:rPr lang="en-US"/>
              <a:t> </a:t>
            </a:r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1941ED81-49E5-A348-1807-861F4EDE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51" y="1987699"/>
            <a:ext cx="9476791" cy="1823072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ED455A-2E9C-D2C7-7BD2-9C23DAFF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146" y="4157470"/>
            <a:ext cx="2743200" cy="13392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BADDFFB-3909-ED35-14A3-605DFBC18355}"/>
              </a:ext>
            </a:extLst>
          </p:cNvPr>
          <p:cNvSpPr/>
          <p:nvPr/>
        </p:nvSpPr>
        <p:spPr>
          <a:xfrm rot="19412312" flipH="1">
            <a:off x="10291368" y="1014466"/>
            <a:ext cx="1829648" cy="1509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DAAM</a:t>
            </a:r>
          </a:p>
          <a:p>
            <a:pPr algn="ctr"/>
            <a:r>
              <a:rPr lang="en-GB" sz="1050">
                <a:cs typeface="Calibri"/>
                <a:hlinkClick r:id="rId5"/>
              </a:rPr>
              <a:t>https://arxiv.org/abs/2210.04885</a:t>
            </a:r>
            <a:r>
              <a:rPr lang="en-GB" sz="1050">
                <a:cs typeface="Calibri"/>
              </a:rPr>
              <a:t>  </a:t>
            </a: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4434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2CD0-D0CF-1C23-3A19-9862DE63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8389"/>
            <a:ext cx="9905998" cy="1478570"/>
          </a:xfrm>
        </p:spPr>
        <p:txBody>
          <a:bodyPr/>
          <a:lstStyle/>
          <a:p>
            <a:r>
              <a:rPr lang="en-GB"/>
              <a:t>Automatic Geo-alignment of Artwork in Children's Story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3A40-0AA8-06E2-CB69-67C0D67F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583" y="1980210"/>
            <a:ext cx="5680110" cy="4206405"/>
          </a:xfrm>
        </p:spPr>
        <p:txBody>
          <a:bodyPr>
            <a:normAutofit lnSpcReduction="10000"/>
          </a:bodyPr>
          <a:lstStyle/>
          <a:p>
            <a:r>
              <a:rPr lang="en-GB"/>
              <a:t>Instead of changing just the style, change the culture!</a:t>
            </a:r>
          </a:p>
          <a:p>
            <a:r>
              <a:rPr lang="en-GB"/>
              <a:t>Compared 3 Methods</a:t>
            </a:r>
          </a:p>
          <a:p>
            <a:pPr lvl="1"/>
            <a:r>
              <a:rPr lang="en-GB"/>
              <a:t>Prompt Engineering </a:t>
            </a:r>
          </a:p>
          <a:p>
            <a:pPr lvl="2"/>
            <a:r>
              <a:rPr lang="en-GB"/>
              <a:t>Add keywords to prompt</a:t>
            </a:r>
          </a:p>
          <a:p>
            <a:pPr lvl="1"/>
            <a:r>
              <a:rPr lang="en-GB" b="1">
                <a:highlight>
                  <a:srgbClr val="00FF00"/>
                </a:highlight>
              </a:rPr>
              <a:t>CLIP Embedding Mask</a:t>
            </a:r>
          </a:p>
          <a:p>
            <a:pPr lvl="2"/>
            <a:r>
              <a:rPr lang="en-GB"/>
              <a:t>Encode foreign text with CLIP and merge with English prompt</a:t>
            </a:r>
          </a:p>
          <a:p>
            <a:pPr lvl="1"/>
            <a:r>
              <a:rPr lang="en-GB"/>
              <a:t>Cross Attention Control </a:t>
            </a:r>
          </a:p>
          <a:p>
            <a:pPr lvl="2"/>
            <a:r>
              <a:rPr lang="en-GB"/>
              <a:t>Slicing Attention Maps (Previous Slide)</a:t>
            </a:r>
          </a:p>
          <a:p>
            <a:pPr lvl="1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EA73E-FEBE-8D3B-A6A1-33D05077238B}"/>
              </a:ext>
            </a:extLst>
          </p:cNvPr>
          <p:cNvSpPr txBox="1"/>
          <p:nvPr/>
        </p:nvSpPr>
        <p:spPr>
          <a:xfrm>
            <a:off x="3042293" y="6206529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hlinkClick r:id="rId3"/>
              </a:rPr>
              <a:t>https://arxiv.org/abs/2304.01204</a:t>
            </a:r>
            <a:r>
              <a:rPr lang="en-GB" sz="2000" b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88203-876E-8758-5445-C6D0E3E2B776}"/>
              </a:ext>
            </a:extLst>
          </p:cNvPr>
          <p:cNvSpPr txBox="1"/>
          <p:nvPr/>
        </p:nvSpPr>
        <p:spPr>
          <a:xfrm>
            <a:off x="1232029" y="1508768"/>
            <a:ext cx="7335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Jakub J. Dylag, Victor Suarez, James Wald, Aneesha Amodini Uvara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1A627-753A-9C64-2F31-9D7E5E10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26" y="1980210"/>
            <a:ext cx="3888489" cy="3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70-663C-F820-4291-610E6B33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412" y="618518"/>
            <a:ext cx="10298112" cy="949449"/>
          </a:xfrm>
        </p:spPr>
        <p:txBody>
          <a:bodyPr>
            <a:normAutofit/>
          </a:bodyPr>
          <a:lstStyle/>
          <a:p>
            <a:r>
              <a:rPr lang="en-GB"/>
              <a:t>Multiple Conditions &amp; Bi-directional Guidance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9C369A7-D6F3-2637-B5BF-A19BE3F2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1924" y="1859533"/>
            <a:ext cx="10515600" cy="3933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D272C-851A-7385-5C5D-AAABA6DE29F0}"/>
              </a:ext>
            </a:extLst>
          </p:cNvPr>
          <p:cNvSpPr txBox="1"/>
          <p:nvPr/>
        </p:nvSpPr>
        <p:spPr>
          <a:xfrm>
            <a:off x="4282586" y="6084277"/>
            <a:ext cx="4118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https://arxiv.org/pdf/2302.09778.pdf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160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93D1-1CD1-52F2-73C2-2FB40D7D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970" y="0"/>
            <a:ext cx="3890318" cy="1478570"/>
          </a:xfrm>
        </p:spPr>
        <p:txBody>
          <a:bodyPr/>
          <a:lstStyle/>
          <a:p>
            <a:pPr algn="ctr"/>
            <a:r>
              <a:rPr lang="en-GB"/>
              <a:t>3d Models</a:t>
            </a:r>
          </a:p>
        </p:txBody>
      </p:sp>
      <p:pic>
        <p:nvPicPr>
          <p:cNvPr id="71" name="Picture 70" descr="A road with trees on either side&#10;&#10;Description automatically generated with low confidence">
            <a:extLst>
              <a:ext uri="{FF2B5EF4-FFF2-40B4-BE49-F238E27FC236}">
                <a16:creationId xmlns:a16="http://schemas.microsoft.com/office/drawing/2014/main" id="{70A70221-D4DD-4349-587B-D96F90FB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87" y="1306224"/>
            <a:ext cx="2969553" cy="3210735"/>
          </a:xfrm>
          <a:prstGeom prst="rect">
            <a:avLst/>
          </a:prstGeom>
        </p:spPr>
      </p:pic>
      <p:pic>
        <p:nvPicPr>
          <p:cNvPr id="96" name="Picture 95" descr="A picture containing salamander, squirrel&#10;&#10;Description automatically generated">
            <a:extLst>
              <a:ext uri="{FF2B5EF4-FFF2-40B4-BE49-F238E27FC236}">
                <a16:creationId xmlns:a16="http://schemas.microsoft.com/office/drawing/2014/main" id="{F74FCEDF-D23D-784A-CF6B-7136E1AE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62" y="1306224"/>
            <a:ext cx="3210735" cy="321073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9F16166-DBA1-EA5A-7F05-A0293567A6E4}"/>
              </a:ext>
            </a:extLst>
          </p:cNvPr>
          <p:cNvSpPr txBox="1"/>
          <p:nvPr/>
        </p:nvSpPr>
        <p:spPr>
          <a:xfrm>
            <a:off x="6861103" y="6045199"/>
            <a:ext cx="476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/>
              <a:t>DreamFusion</a:t>
            </a:r>
            <a:r>
              <a:rPr lang="en-GB"/>
              <a:t>: </a:t>
            </a:r>
            <a:r>
              <a:rPr lang="en-GB">
                <a:hlinkClick r:id="rId4"/>
              </a:rPr>
              <a:t>https://arxiv.org/abs/2209.14988</a:t>
            </a:r>
            <a:r>
              <a:rPr lang="en-GB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B09F4E6-1FC2-85C5-307C-864C252F63FC}"/>
              </a:ext>
            </a:extLst>
          </p:cNvPr>
          <p:cNvSpPr txBox="1"/>
          <p:nvPr/>
        </p:nvSpPr>
        <p:spPr>
          <a:xfrm>
            <a:off x="569557" y="6061675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Video Diffusion: </a:t>
            </a:r>
            <a:r>
              <a:rPr lang="en-GB">
                <a:hlinkClick r:id="rId5"/>
              </a:rPr>
              <a:t>https://arxiv.org/abs/2204.03458</a:t>
            </a:r>
            <a:r>
              <a:rPr lang="en-GB"/>
              <a:t> 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76925FF4-2762-1945-C7E1-3C67C1F5CD8D}"/>
              </a:ext>
            </a:extLst>
          </p:cNvPr>
          <p:cNvSpPr txBox="1">
            <a:spLocks/>
          </p:cNvSpPr>
          <p:nvPr/>
        </p:nvSpPr>
        <p:spPr>
          <a:xfrm>
            <a:off x="1340709" y="0"/>
            <a:ext cx="371732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Video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680D92DB-B187-FAA3-1516-6FC4ACF1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201" y="4905755"/>
            <a:ext cx="4262610" cy="9842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>
                <a:cs typeface="Calibri"/>
              </a:rPr>
              <a:t>Text-conditioned Video Generation</a:t>
            </a:r>
          </a:p>
          <a:p>
            <a:r>
              <a:rPr lang="en-GB" sz="1600">
                <a:cs typeface="Calibri"/>
              </a:rPr>
              <a:t>Currently quite GPU intensive</a:t>
            </a:r>
          </a:p>
          <a:p>
            <a:pPr lvl="1"/>
            <a:endParaRPr lang="en-GB">
              <a:cs typeface="Calibri"/>
            </a:endParaRP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0F3188DF-DEFA-3553-495C-C838AE9174DF}"/>
              </a:ext>
            </a:extLst>
          </p:cNvPr>
          <p:cNvSpPr txBox="1">
            <a:spLocks/>
          </p:cNvSpPr>
          <p:nvPr/>
        </p:nvSpPr>
        <p:spPr>
          <a:xfrm>
            <a:off x="7133970" y="4845748"/>
            <a:ext cx="4262610" cy="984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cs typeface="Calibri"/>
              </a:rPr>
              <a:t>Neural Radiance Fields</a:t>
            </a:r>
          </a:p>
          <a:p>
            <a:pPr lvl="1"/>
            <a:r>
              <a:rPr lang="en-GB" sz="1200">
                <a:cs typeface="Calibri"/>
              </a:rPr>
              <a:t>Takes multiple generated images and creates 3D pixel representation</a:t>
            </a:r>
          </a:p>
          <a:p>
            <a:pPr lvl="1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94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724F-0B7A-4D44-5829-1BD9ED19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Bias, Ethics and Legal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C36D-4B54-D3C1-5178-9EC6EA01B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Getty Images is suing!</a:t>
            </a:r>
          </a:p>
          <a:p>
            <a:pPr lvl="1"/>
            <a:r>
              <a:rPr lang="en-GB">
                <a:cs typeface="Calibri"/>
              </a:rPr>
              <a:t>LAION-5B Training set</a:t>
            </a:r>
          </a:p>
          <a:p>
            <a:pPr lvl="1"/>
            <a:r>
              <a:rPr lang="en-GB">
                <a:cs typeface="Calibri"/>
              </a:rPr>
              <a:t>Transformative of Derivative work?</a:t>
            </a:r>
          </a:p>
          <a:p>
            <a:pPr indent="-514350"/>
            <a:r>
              <a:rPr lang="en-GB">
                <a:cs typeface="Calibri"/>
              </a:rPr>
              <a:t>Responsible AI Licence (</a:t>
            </a:r>
            <a:r>
              <a:rPr lang="en-GB" err="1">
                <a:cs typeface="Calibri"/>
              </a:rPr>
              <a:t>OpenRAIL</a:t>
            </a:r>
            <a:r>
              <a:rPr lang="en-GB">
                <a:cs typeface="Calibri"/>
              </a:rPr>
              <a:t>-M)</a:t>
            </a:r>
          </a:p>
          <a:p>
            <a:pPr indent="-514350"/>
            <a:r>
              <a:rPr lang="en-GB">
                <a:cs typeface="Calibri"/>
              </a:rPr>
              <a:t>Favours Western Culture</a:t>
            </a:r>
          </a:p>
          <a:p>
            <a:pPr indent="-514350"/>
            <a:r>
              <a:rPr lang="en-GB">
                <a:cs typeface="Calibri"/>
              </a:rPr>
              <a:t>Bad performance on Non-English prompts</a:t>
            </a:r>
          </a:p>
          <a:p>
            <a:pPr lvl="1" indent="-514350"/>
            <a:r>
              <a:rPr lang="en-GB">
                <a:cs typeface="Calibri"/>
              </a:rPr>
              <a:t>Fewer training data means worse performance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BEB356-2782-6B61-FB56-9CD9BA7F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77" y="454231"/>
            <a:ext cx="2743200" cy="2743200"/>
          </a:xfrm>
          <a:prstGeom prst="rect">
            <a:avLst/>
          </a:prstGeom>
        </p:spPr>
      </p:pic>
      <p:pic>
        <p:nvPicPr>
          <p:cNvPr id="5" name="Picture 5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CB9FA40F-D97B-8E23-DE9E-567DDBD5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16" y="3517524"/>
            <a:ext cx="3277589" cy="288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875B7-7E3A-0DA2-8962-CAD81CA096C4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16900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1D9E-5A55-ED9F-0A86-3201AF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95" y="4086061"/>
            <a:ext cx="10515600" cy="1325563"/>
          </a:xfrm>
        </p:spPr>
        <p:txBody>
          <a:bodyPr/>
          <a:lstStyle/>
          <a:p>
            <a:pPr algn="ctr"/>
            <a:r>
              <a:rPr lang="en-GB" b="1">
                <a:cs typeface="Calibri Light"/>
              </a:rPr>
              <a:t>Questions?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7FE36DFD-5139-7513-3FED-1F7A2D55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23" y="816623"/>
            <a:ext cx="3376550" cy="34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3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639-50A6-A0BD-9309-98509D66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cs typeface="Calibri Light"/>
              </a:rPr>
              <a:t>Recognise these?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7801404-BBEB-353A-4C00-C4E8670DF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0" t="25000" r="28881" b="34091"/>
          <a:stretch/>
        </p:blipFill>
        <p:spPr>
          <a:xfrm>
            <a:off x="1092530" y="1771724"/>
            <a:ext cx="4058321" cy="114183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BBF496A-7F69-8471-34AC-F4B7492E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063" y="2021298"/>
            <a:ext cx="5335979" cy="935144"/>
          </a:xfrm>
          <a:prstGeom prst="rect">
            <a:avLst/>
          </a:prstGeom>
        </p:spPr>
      </p:pic>
      <p:pic>
        <p:nvPicPr>
          <p:cNvPr id="6" name="Picture 6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05B4943C-F1CE-352E-0A7A-66AC2227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5" y="4316173"/>
            <a:ext cx="4237511" cy="986668"/>
          </a:xfrm>
          <a:prstGeom prst="rect">
            <a:avLst/>
          </a:prstGeom>
        </p:spPr>
      </p:pic>
      <p:pic>
        <p:nvPicPr>
          <p:cNvPr id="7" name="Picture 7" descr="A picture containing plant, garden, vegetable, broccoli&#10;&#10;Description automatically generated">
            <a:extLst>
              <a:ext uri="{FF2B5EF4-FFF2-40B4-BE49-F238E27FC236}">
                <a16:creationId xmlns:a16="http://schemas.microsoft.com/office/drawing/2014/main" id="{B71AF021-FF37-4C82-58E4-F63C30B3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725" y="4027838"/>
            <a:ext cx="4000005" cy="1365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A1D3B0-BA61-86C7-5BD4-9F170D591AF4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91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9DE-6BAC-CDA1-2CA2-070CDA7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384093"/>
            <a:ext cx="10515600" cy="1325563"/>
          </a:xfrm>
        </p:spPr>
        <p:txBody>
          <a:bodyPr/>
          <a:lstStyle/>
          <a:p>
            <a:pPr algn="ctr"/>
            <a:r>
              <a:rPr lang="en-GB">
                <a:cs typeface="Calibri Light"/>
              </a:rPr>
              <a:t>Coding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8DC40C-065B-E7FD-6B59-9642C0C3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54" y="1902383"/>
            <a:ext cx="6286005" cy="40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62FAF-A57A-0F6B-B5C3-7FF27E68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GB">
                <a:cs typeface="Calibri"/>
              </a:rPr>
              <a:t>Sign up to Hugging Face</a:t>
            </a:r>
          </a:p>
          <a:p>
            <a:pPr marL="514350" indent="-514350">
              <a:buAutoNum type="arabicPeriod"/>
            </a:pPr>
            <a:r>
              <a:rPr lang="en-GB">
                <a:cs typeface="Calibri"/>
                <a:hlinkClick r:id="rId2"/>
              </a:rPr>
              <a:t>Generate Hugging Face Token</a:t>
            </a:r>
            <a:r>
              <a:rPr lang="en-GB">
                <a:cs typeface="Calibri"/>
              </a:rPr>
              <a:t> </a:t>
            </a:r>
          </a:p>
          <a:p>
            <a:pPr marL="514350" indent="-514350">
              <a:buAutoNum type="arabicPeriod"/>
            </a:pPr>
            <a:r>
              <a:rPr lang="en-GB">
                <a:cs typeface="Calibri"/>
              </a:rPr>
              <a:t>Get code from GitHub: </a:t>
            </a:r>
            <a:r>
              <a:rPr lang="en-GB">
                <a:ea typeface="+mn-lt"/>
                <a:cs typeface="+mn-lt"/>
                <a:hlinkClick r:id="rId3"/>
              </a:rPr>
              <a:t>https://github.com/aisoc/Workshops-22-23</a:t>
            </a:r>
            <a:r>
              <a:rPr lang="en-GB">
                <a:ea typeface="+mn-lt"/>
                <a:cs typeface="+mn-lt"/>
              </a:rPr>
              <a:t> </a:t>
            </a:r>
          </a:p>
          <a:p>
            <a:pPr marL="514350" indent="-514350">
              <a:buAutoNum type="arabicPeriod"/>
            </a:pPr>
            <a:r>
              <a:rPr lang="en-GB">
                <a:ea typeface="+mn-lt"/>
                <a:cs typeface="+mn-lt"/>
              </a:rPr>
              <a:t>Open "8 - LDM"</a:t>
            </a:r>
          </a:p>
          <a:p>
            <a:pPr marL="514350" indent="-514350">
              <a:buAutoNum type="arabicPeriod"/>
            </a:pPr>
            <a:r>
              <a:rPr lang="en-GB">
                <a:ea typeface="+mn-lt"/>
                <a:cs typeface="+mn-lt"/>
              </a:rPr>
              <a:t>Run "</a:t>
            </a:r>
            <a:r>
              <a:rPr lang="en-GB" err="1">
                <a:ea typeface="+mn-lt"/>
                <a:cs typeface="+mn-lt"/>
              </a:rPr>
              <a:t>Generate_image.ipynb</a:t>
            </a:r>
            <a:r>
              <a:rPr lang="en-GB">
                <a:ea typeface="+mn-lt"/>
                <a:cs typeface="+mn-lt"/>
              </a:rPr>
              <a:t>"</a:t>
            </a:r>
          </a:p>
          <a:p>
            <a:pPr lvl="1"/>
            <a:r>
              <a:rPr lang="en-GB">
                <a:ea typeface="+mn-lt"/>
                <a:cs typeface="+mn-lt"/>
              </a:rPr>
              <a:t>Google Collab</a:t>
            </a:r>
          </a:p>
          <a:p>
            <a:pPr marL="514350" indent="-514350">
              <a:buAutoNum type="arabicPeriod"/>
            </a:pPr>
            <a:r>
              <a:rPr lang="en-GB">
                <a:ea typeface="+mn-lt"/>
                <a:cs typeface="+mn-lt"/>
              </a:rPr>
              <a:t>Draw like Picasso!</a:t>
            </a:r>
          </a:p>
          <a:p>
            <a:pPr marL="457200" lvl="1" indent="0">
              <a:buNone/>
            </a:pPr>
            <a:endParaRPr lang="en-GB">
              <a:ea typeface="+mn-lt"/>
              <a:cs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60AE3E-3AFD-F7A6-A17B-B262D7DAEDD3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Let’s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6A00C-B52E-E943-EFE2-ADB9379E0E9F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832584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944D7C-4A14-8575-091A-5A5591EF8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085" y="904096"/>
            <a:ext cx="9663830" cy="5049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8F860-4AC3-8B91-F730-8B51B9138F0E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9183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FEEAF18-89EB-EE71-C4A7-B3428634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99" y="5071723"/>
            <a:ext cx="1370981" cy="1390773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33ED635-B1BE-0DB7-87D2-B220EBC038A9}"/>
              </a:ext>
            </a:extLst>
          </p:cNvPr>
          <p:cNvSpPr/>
          <p:nvPr/>
        </p:nvSpPr>
        <p:spPr>
          <a:xfrm>
            <a:off x="5860852" y="3884415"/>
            <a:ext cx="2232421" cy="133349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485243D-79A8-D11F-AC54-34B696A2A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724" y="2299682"/>
            <a:ext cx="11451770" cy="1452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3B334-4F45-9EF3-A9B7-016AF25AF61A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AD973-186E-FA2B-C0C4-A20801CA7DE0}"/>
              </a:ext>
            </a:extLst>
          </p:cNvPr>
          <p:cNvSpPr txBox="1"/>
          <p:nvPr/>
        </p:nvSpPr>
        <p:spPr>
          <a:xfrm>
            <a:off x="6050754" y="4072532"/>
            <a:ext cx="191095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May need to setup account, and accept model's </a:t>
            </a:r>
            <a:r>
              <a:rPr lang="en-GB" sz="1400" b="1">
                <a:cs typeface="Calibri"/>
              </a:rPr>
              <a:t>policy </a:t>
            </a:r>
            <a:r>
              <a:rPr lang="en-GB" sz="1400">
                <a:cs typeface="Calibri"/>
              </a:rPr>
              <a:t>before being able to download</a:t>
            </a:r>
          </a:p>
        </p:txBody>
      </p:sp>
    </p:spTree>
    <p:extLst>
      <p:ext uri="{BB962C8B-B14F-4D97-AF65-F5344CB8AC3E}">
        <p14:creationId xmlns:p14="http://schemas.microsoft.com/office/powerpoint/2010/main" val="1562859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EDF6C9-BBA4-F6F2-5DFB-43A76E6AA3B5}"/>
              </a:ext>
            </a:extLst>
          </p:cNvPr>
          <p:cNvSpPr/>
          <p:nvPr/>
        </p:nvSpPr>
        <p:spPr>
          <a:xfrm>
            <a:off x="3177367" y="1542650"/>
            <a:ext cx="1376013" cy="647000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CLIP Feature Extractor</a:t>
            </a:r>
            <a:endParaRPr lang="en-US">
              <a:ea typeface="+mn-lt"/>
              <a:cs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1DC093-1B50-E6B3-54CB-E3A495BBD9E6}"/>
              </a:ext>
            </a:extLst>
          </p:cNvPr>
          <p:cNvCxnSpPr/>
          <p:nvPr/>
        </p:nvCxnSpPr>
        <p:spPr>
          <a:xfrm flipH="1">
            <a:off x="3874411" y="852257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>
            <a:extLst>
              <a:ext uri="{FF2B5EF4-FFF2-40B4-BE49-F238E27FC236}">
                <a16:creationId xmlns:a16="http://schemas.microsoft.com/office/drawing/2014/main" id="{2B319D13-E753-20DC-43CB-1970625C8A85}"/>
              </a:ext>
            </a:extLst>
          </p:cNvPr>
          <p:cNvSpPr txBox="1"/>
          <p:nvPr/>
        </p:nvSpPr>
        <p:spPr>
          <a:xfrm>
            <a:off x="3330095" y="512182"/>
            <a:ext cx="11073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Image</a:t>
            </a:r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AF70A4B-EED2-7713-AF6B-4B410FAC35BB}"/>
              </a:ext>
            </a:extLst>
          </p:cNvPr>
          <p:cNvSpPr txBox="1"/>
          <p:nvPr/>
        </p:nvSpPr>
        <p:spPr>
          <a:xfrm>
            <a:off x="2968466" y="5607248"/>
            <a:ext cx="180481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Image Embedding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79179-379F-687B-F06A-6623DD0A03CE}"/>
              </a:ext>
            </a:extLst>
          </p:cNvPr>
          <p:cNvSpPr/>
          <p:nvPr/>
        </p:nvSpPr>
        <p:spPr>
          <a:xfrm>
            <a:off x="2969549" y="2947812"/>
            <a:ext cx="1880714" cy="656896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CLIP Vision Model</a:t>
            </a:r>
            <a:endParaRPr lang="en-US">
              <a:ea typeface="+mn-lt"/>
              <a:cs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B8B9E-2EF3-B3F6-B5E1-A3CBC38BCB9C}"/>
              </a:ext>
            </a:extLst>
          </p:cNvPr>
          <p:cNvCxnSpPr>
            <a:cxnSpLocks/>
          </p:cNvCxnSpPr>
          <p:nvPr/>
        </p:nvCxnSpPr>
        <p:spPr>
          <a:xfrm flipH="1">
            <a:off x="3874410" y="2240646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C72231-1981-9BC0-FD1C-67829FAF31F0}"/>
              </a:ext>
            </a:extLst>
          </p:cNvPr>
          <p:cNvCxnSpPr>
            <a:cxnSpLocks/>
          </p:cNvCxnSpPr>
          <p:nvPr/>
        </p:nvCxnSpPr>
        <p:spPr>
          <a:xfrm flipH="1">
            <a:off x="3874409" y="3616120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A0B3E3-FC9C-B89A-3182-A7C63993184D}"/>
              </a:ext>
            </a:extLst>
          </p:cNvPr>
          <p:cNvCxnSpPr>
            <a:cxnSpLocks/>
          </p:cNvCxnSpPr>
          <p:nvPr/>
        </p:nvCxnSpPr>
        <p:spPr>
          <a:xfrm flipH="1">
            <a:off x="3874408" y="4991594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B6CCB-4636-7BE2-A253-D5F37802375A}"/>
              </a:ext>
            </a:extLst>
          </p:cNvPr>
          <p:cNvSpPr/>
          <p:nvPr/>
        </p:nvSpPr>
        <p:spPr>
          <a:xfrm>
            <a:off x="6516463" y="1588692"/>
            <a:ext cx="1840794" cy="663353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CLIP Tokenizer Fast</a:t>
            </a:r>
            <a:endParaRPr lang="en-US">
              <a:ea typeface="+mn-lt"/>
              <a:cs typeface="+mn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831CBB-EF9A-90B4-75BD-C9BE7ABADF37}"/>
              </a:ext>
            </a:extLst>
          </p:cNvPr>
          <p:cNvCxnSpPr>
            <a:cxnSpLocks/>
          </p:cNvCxnSpPr>
          <p:nvPr/>
        </p:nvCxnSpPr>
        <p:spPr>
          <a:xfrm flipH="1">
            <a:off x="7342156" y="865172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90F47C51-B978-3F84-D001-4333825B7D7F}"/>
              </a:ext>
            </a:extLst>
          </p:cNvPr>
          <p:cNvSpPr txBox="1"/>
          <p:nvPr/>
        </p:nvSpPr>
        <p:spPr>
          <a:xfrm>
            <a:off x="6797840" y="525097"/>
            <a:ext cx="11073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Prompt</a:t>
            </a:r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827E729B-06DB-714A-C1E7-55EEF0AA9A7E}"/>
              </a:ext>
            </a:extLst>
          </p:cNvPr>
          <p:cNvSpPr txBox="1"/>
          <p:nvPr/>
        </p:nvSpPr>
        <p:spPr>
          <a:xfrm>
            <a:off x="6436210" y="5620163"/>
            <a:ext cx="180481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Text Embedding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6D57B-5454-AAF1-15ED-C5DB28063A75}"/>
              </a:ext>
            </a:extLst>
          </p:cNvPr>
          <p:cNvSpPr/>
          <p:nvPr/>
        </p:nvSpPr>
        <p:spPr>
          <a:xfrm>
            <a:off x="6520405" y="2951249"/>
            <a:ext cx="1763974" cy="650439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CLIP Text Model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EA3A33-0C9B-0525-AEB8-E9202EECDE2E}"/>
              </a:ext>
            </a:extLst>
          </p:cNvPr>
          <p:cNvSpPr/>
          <p:nvPr/>
        </p:nvSpPr>
        <p:spPr>
          <a:xfrm>
            <a:off x="6238784" y="4326724"/>
            <a:ext cx="2266997" cy="656896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text_projection</a:t>
            </a:r>
            <a:endParaRPr lang="en-US" err="1">
              <a:ea typeface="+mn-lt"/>
              <a:cs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BD201D-8229-D9CC-BA09-D99682759F62}"/>
              </a:ext>
            </a:extLst>
          </p:cNvPr>
          <p:cNvCxnSpPr>
            <a:cxnSpLocks/>
          </p:cNvCxnSpPr>
          <p:nvPr/>
        </p:nvCxnSpPr>
        <p:spPr>
          <a:xfrm flipH="1">
            <a:off x="7083850" y="2253561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50EEB8-D23D-0101-E6AF-A9AFE5391FB1}"/>
              </a:ext>
            </a:extLst>
          </p:cNvPr>
          <p:cNvCxnSpPr>
            <a:cxnSpLocks/>
          </p:cNvCxnSpPr>
          <p:nvPr/>
        </p:nvCxnSpPr>
        <p:spPr>
          <a:xfrm flipH="1">
            <a:off x="7342155" y="3629035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F5D551-35E8-A48E-00FD-620CDD5D91FE}"/>
              </a:ext>
            </a:extLst>
          </p:cNvPr>
          <p:cNvCxnSpPr>
            <a:cxnSpLocks/>
          </p:cNvCxnSpPr>
          <p:nvPr/>
        </p:nvCxnSpPr>
        <p:spPr>
          <a:xfrm flipH="1">
            <a:off x="7342154" y="5004509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982CE96D-7A51-01F1-5DCD-2676FFBBDB62}"/>
              </a:ext>
            </a:extLst>
          </p:cNvPr>
          <p:cNvSpPr txBox="1"/>
          <p:nvPr/>
        </p:nvSpPr>
        <p:spPr>
          <a:xfrm rot="2460000">
            <a:off x="7740653" y="1513113"/>
            <a:ext cx="110739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>
                <a:ea typeface="+mn-lt"/>
                <a:cs typeface="+mn-lt"/>
              </a:rPr>
              <a:t>(BERT)</a:t>
            </a:r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9C71D85-C852-8CAA-CC04-92032620E8D2}"/>
              </a:ext>
            </a:extLst>
          </p:cNvPr>
          <p:cNvSpPr txBox="1"/>
          <p:nvPr/>
        </p:nvSpPr>
        <p:spPr>
          <a:xfrm>
            <a:off x="7637331" y="2423637"/>
            <a:ext cx="13786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err="1"/>
              <a:t>Attention_mask</a:t>
            </a:r>
            <a:endParaRPr lang="en-US" err="1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1C350F-D45F-34A1-81CE-DEE6951A14FE}"/>
              </a:ext>
            </a:extLst>
          </p:cNvPr>
          <p:cNvCxnSpPr>
            <a:cxnSpLocks/>
          </p:cNvCxnSpPr>
          <p:nvPr/>
        </p:nvCxnSpPr>
        <p:spPr>
          <a:xfrm flipH="1">
            <a:off x="7671493" y="2260018"/>
            <a:ext cx="2583" cy="694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">
            <a:extLst>
              <a:ext uri="{FF2B5EF4-FFF2-40B4-BE49-F238E27FC236}">
                <a16:creationId xmlns:a16="http://schemas.microsoft.com/office/drawing/2014/main" id="{A267859E-73B4-D6E8-94F2-749FCC7A0D7D}"/>
              </a:ext>
            </a:extLst>
          </p:cNvPr>
          <p:cNvSpPr txBox="1"/>
          <p:nvPr/>
        </p:nvSpPr>
        <p:spPr>
          <a:xfrm>
            <a:off x="6081042" y="2423636"/>
            <a:ext cx="110739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err="1"/>
              <a:t>Input_ids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A309A59E-D643-90A5-C294-3D5F6B2CDBDF}"/>
              </a:ext>
            </a:extLst>
          </p:cNvPr>
          <p:cNvSpPr txBox="1"/>
          <p:nvPr/>
        </p:nvSpPr>
        <p:spPr>
          <a:xfrm>
            <a:off x="7191756" y="3734535"/>
            <a:ext cx="137861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err="1"/>
              <a:t>Text_output</a:t>
            </a:r>
            <a:endParaRPr lang="en-US" err="1"/>
          </a:p>
          <a:p>
            <a:pPr algn="ctr"/>
            <a:r>
              <a:rPr lang="en-US" sz="1200" i="1"/>
              <a:t>77x768)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F3991140-FBC9-ABBF-1F9D-6EE3068C6368}"/>
              </a:ext>
            </a:extLst>
          </p:cNvPr>
          <p:cNvSpPr txBox="1"/>
          <p:nvPr/>
        </p:nvSpPr>
        <p:spPr>
          <a:xfrm>
            <a:off x="7146551" y="5213331"/>
            <a:ext cx="13786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/>
              <a:t>(77x768)</a:t>
            </a:r>
            <a:endParaRPr lang="en-US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EDEA4D1E-8531-5EFD-D5D9-ABE45357F8D8}"/>
              </a:ext>
            </a:extLst>
          </p:cNvPr>
          <p:cNvSpPr txBox="1"/>
          <p:nvPr/>
        </p:nvSpPr>
        <p:spPr>
          <a:xfrm>
            <a:off x="3788586" y="3734534"/>
            <a:ext cx="137861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err="1"/>
              <a:t>Vision_output</a:t>
            </a:r>
            <a:endParaRPr lang="en-US" err="1"/>
          </a:p>
          <a:p>
            <a:pPr algn="ctr"/>
            <a:r>
              <a:rPr lang="en-US" sz="1200" b="1" i="1"/>
              <a:t>(77x1024)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535A66E0-5CE6-36BE-DC03-BE0F617E10D1}"/>
              </a:ext>
            </a:extLst>
          </p:cNvPr>
          <p:cNvSpPr txBox="1"/>
          <p:nvPr/>
        </p:nvSpPr>
        <p:spPr>
          <a:xfrm>
            <a:off x="3807957" y="5200415"/>
            <a:ext cx="13786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/>
              <a:t>(77x768)</a:t>
            </a:r>
            <a:endParaRPr lang="en-US"/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F06B8B29-92F9-9433-D1BD-4CA2400A164D}"/>
              </a:ext>
            </a:extLst>
          </p:cNvPr>
          <p:cNvSpPr txBox="1"/>
          <p:nvPr/>
        </p:nvSpPr>
        <p:spPr>
          <a:xfrm>
            <a:off x="3924195" y="2404262"/>
            <a:ext cx="110739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err="1"/>
              <a:t>Pixel_values</a:t>
            </a:r>
            <a:endParaRPr lang="en-US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37C37C-3AF0-D419-48B3-A049E29CF790}"/>
              </a:ext>
            </a:extLst>
          </p:cNvPr>
          <p:cNvSpPr/>
          <p:nvPr/>
        </p:nvSpPr>
        <p:spPr>
          <a:xfrm>
            <a:off x="2751667" y="4283701"/>
            <a:ext cx="2266997" cy="656896"/>
          </a:xfrm>
          <a:prstGeom prst="rect">
            <a:avLst/>
          </a:prstGeom>
          <a:solidFill>
            <a:srgbClr val="B08B1C"/>
          </a:solidFill>
          <a:ln>
            <a:solidFill>
              <a:srgbClr val="B08B1C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vision_projection</a:t>
            </a:r>
            <a:endParaRPr lang="en-US" err="1">
              <a:ea typeface="+mn-lt"/>
              <a:cs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55D3CD-FDD1-4BB8-4F12-3388C637D343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53799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102B3-D593-4FE3-7BCE-37AE9ED63DAA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Let’s Code</a:t>
            </a:r>
          </a:p>
        </p:txBody>
      </p: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581852-62CD-1C6C-BB1F-7E82791E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01" y="2137768"/>
            <a:ext cx="11412185" cy="1192836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FEEAF18-89EB-EE71-C4A7-B3428634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89" y="3994208"/>
            <a:ext cx="1370981" cy="139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3B334-4F45-9EF3-A9B7-016AF25AF61A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8983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102B3-D593-4FE3-7BCE-37AE9ED63DAA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Let’s Code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50294D0-19CB-DABF-3B78-899925B5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44834"/>
            <a:ext cx="10353303" cy="3682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DDC745-84F5-4DFA-D198-E2DA2E5C7B38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66856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102B3-D593-4FE3-7BCE-37AE9ED63DAA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Let’s Code</a:t>
            </a:r>
          </a:p>
        </p:txBody>
      </p:sp>
      <p:pic>
        <p:nvPicPr>
          <p:cNvPr id="2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BBED8B2-65D3-AED5-FB48-0FC9A50B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94" y="1582388"/>
            <a:ext cx="4722420" cy="4712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E8FB4-0033-923A-0019-B60CAB77EE9A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438147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1130-C33E-79EA-2E41-154704F7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30" y="5255742"/>
            <a:ext cx="10149075" cy="14428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For more detailed “from scratch” code: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https://huggingface.co/blog/annotated-diffusion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(Not Stable Diffusion – it’s unconditional)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B6963-93DC-89FC-B434-1647B1066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60"/>
          <a:stretch/>
        </p:blipFill>
        <p:spPr>
          <a:xfrm>
            <a:off x="2656762" y="282969"/>
            <a:ext cx="6701245" cy="47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6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337EDE5-E92F-07D2-3FF4-32704C0F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7" y="1384830"/>
            <a:ext cx="2531970" cy="2531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EB017E-B2C7-1996-1420-F26358974ECD}"/>
              </a:ext>
            </a:extLst>
          </p:cNvPr>
          <p:cNvSpPr txBox="1">
            <a:spLocks/>
          </p:cNvSpPr>
          <p:nvPr/>
        </p:nvSpPr>
        <p:spPr>
          <a:xfrm>
            <a:off x="738493" y="4083963"/>
            <a:ext cx="11116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>
                <a:cs typeface="Calibri Light"/>
              </a:rPr>
              <a:t>Slides: </a:t>
            </a:r>
            <a:r>
              <a:rPr lang="en-GB" sz="5400">
                <a:cs typeface="Calibri Light"/>
                <a:hlinkClick r:id="rId3"/>
              </a:rPr>
              <a:t>www.aisoc.uk/workshops/ldm</a:t>
            </a:r>
            <a:r>
              <a:rPr lang="en-GB" sz="5400">
                <a:cs typeface="Calibri Light"/>
              </a:rPr>
              <a:t>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371B4-203E-A797-C631-1F741FA296EC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7210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639-50A6-A0BD-9309-98509D66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cs typeface="Calibri Light"/>
              </a:rPr>
              <a:t>Recognise these?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7801404-BBEB-353A-4C00-C4E8670DF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0" t="25000" r="28881" b="34091"/>
          <a:stretch/>
        </p:blipFill>
        <p:spPr>
          <a:xfrm>
            <a:off x="1092530" y="1771724"/>
            <a:ext cx="4058321" cy="114183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BBF496A-7F69-8471-34AC-F4B7492E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32" y="2031194"/>
            <a:ext cx="5335979" cy="935144"/>
          </a:xfrm>
          <a:prstGeom prst="rect">
            <a:avLst/>
          </a:prstGeom>
        </p:spPr>
      </p:pic>
      <p:pic>
        <p:nvPicPr>
          <p:cNvPr id="6" name="Picture 6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05B4943C-F1CE-352E-0A7A-66AC2227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5" y="4316173"/>
            <a:ext cx="4237511" cy="986668"/>
          </a:xfrm>
          <a:prstGeom prst="rect">
            <a:avLst/>
          </a:prstGeom>
        </p:spPr>
      </p:pic>
      <p:pic>
        <p:nvPicPr>
          <p:cNvPr id="7" name="Picture 7" descr="A picture containing plant, garden, vegetable, broccoli&#10;&#10;Description automatically generated">
            <a:extLst>
              <a:ext uri="{FF2B5EF4-FFF2-40B4-BE49-F238E27FC236}">
                <a16:creationId xmlns:a16="http://schemas.microsoft.com/office/drawing/2014/main" id="{B71AF021-FF37-4C82-58E4-F63C30B3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725" y="4027838"/>
            <a:ext cx="4000005" cy="1365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AAF8C-0D59-A078-9C13-26DC4F2C459D}"/>
              </a:ext>
            </a:extLst>
          </p:cNvPr>
          <p:cNvSpPr txBox="1"/>
          <p:nvPr/>
        </p:nvSpPr>
        <p:spPr>
          <a:xfrm rot="-480000">
            <a:off x="844137" y="1551709"/>
            <a:ext cx="45611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9600" b="1">
                <a:solidFill>
                  <a:srgbClr val="FF0000"/>
                </a:solidFill>
                <a:cs typeface="Calibri"/>
              </a:rPr>
              <a:t>££££££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59FFF-B102-6CC6-0C7A-B9FBD1EB3816}"/>
              </a:ext>
            </a:extLst>
          </p:cNvPr>
          <p:cNvSpPr txBox="1"/>
          <p:nvPr/>
        </p:nvSpPr>
        <p:spPr>
          <a:xfrm rot="840000">
            <a:off x="1263538" y="4024677"/>
            <a:ext cx="45611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9600" b="1">
                <a:solidFill>
                  <a:srgbClr val="FF0000"/>
                </a:solidFill>
                <a:cs typeface="Calibri"/>
              </a:rPr>
              <a:t>££££££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2A807-7C03-7AEE-11B6-C4BF8693ED8B}"/>
              </a:ext>
            </a:extLst>
          </p:cNvPr>
          <p:cNvSpPr txBox="1"/>
          <p:nvPr/>
        </p:nvSpPr>
        <p:spPr>
          <a:xfrm rot="-480000">
            <a:off x="6484915" y="3847604"/>
            <a:ext cx="45611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9600" b="1">
                <a:solidFill>
                  <a:srgbClr val="FF0000"/>
                </a:solidFill>
                <a:cs typeface="Calibri"/>
              </a:rPr>
              <a:t>££££££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855E49E-A7A7-21F3-2399-C7E22A227DAC}"/>
              </a:ext>
            </a:extLst>
          </p:cNvPr>
          <p:cNvSpPr txBox="1"/>
          <p:nvPr/>
        </p:nvSpPr>
        <p:spPr>
          <a:xfrm>
            <a:off x="7554686" y="312123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accent1"/>
                </a:solidFill>
                <a:highlight>
                  <a:srgbClr val="000000"/>
                </a:highlight>
                <a:latin typeface="Century Gothic"/>
              </a:rPr>
              <a:t>Open under RAIL-M</a:t>
            </a:r>
            <a:endParaRPr lang="en-GB">
              <a:solidFill>
                <a:schemeClr val="accent1"/>
              </a:solidFill>
              <a:highlight>
                <a:srgbClr val="000000"/>
              </a:highlight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A91B040-73DF-0E61-60A4-91ACCACE21D0}"/>
              </a:ext>
            </a:extLst>
          </p:cNvPr>
          <p:cNvSpPr txBox="1"/>
          <p:nvPr/>
        </p:nvSpPr>
        <p:spPr>
          <a:xfrm>
            <a:off x="7000504" y="5555673"/>
            <a:ext cx="412865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•"/>
            </a:pPr>
            <a:r>
              <a:rPr lang="en-GB" dirty="0">
                <a:latin typeface="Century Gothic"/>
                <a:cs typeface="Arial"/>
              </a:rPr>
              <a:t>Based on Transformer T5</a:t>
            </a:r>
            <a:r>
              <a:rPr lang="en-US" dirty="0">
                <a:latin typeface="Century Gothic"/>
                <a:cs typeface="Arial"/>
              </a:rPr>
              <a:t>​ Encoding</a:t>
            </a:r>
          </a:p>
          <a:p>
            <a:pPr>
              <a:buChar char="•"/>
            </a:pPr>
            <a:r>
              <a:rPr lang="en-GB" dirty="0">
                <a:latin typeface="Century Gothic"/>
                <a:cs typeface="Arial"/>
              </a:rPr>
              <a:t>Generate 64x64 image and upscaled twice to 1024x1024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A2361F6-04C1-17B7-6991-082D7FD61712}"/>
              </a:ext>
            </a:extLst>
          </p:cNvPr>
          <p:cNvSpPr txBox="1"/>
          <p:nvPr/>
        </p:nvSpPr>
        <p:spPr>
          <a:xfrm>
            <a:off x="1151906" y="5476503"/>
            <a:ext cx="41286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•"/>
            </a:pPr>
            <a:r>
              <a:rPr lang="en-GB" dirty="0">
                <a:latin typeface="Century Gothic"/>
                <a:cs typeface="Arial"/>
              </a:rPr>
              <a:t>Ran from Discord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C83CE-4B9D-639B-52C9-B5E5EF9A4F23}"/>
              </a:ext>
            </a:extLst>
          </p:cNvPr>
          <p:cNvSpPr txBox="1"/>
          <p:nvPr/>
        </p:nvSpPr>
        <p:spPr>
          <a:xfrm>
            <a:off x="1201388" y="3121230"/>
            <a:ext cx="3267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dirty="0">
                <a:latin typeface="Century Gothic"/>
                <a:cs typeface="Arial"/>
              </a:rPr>
              <a:t>Based on GPT3 Encoding 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0EA29-F820-4FA7-59FF-EFDAA7924875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31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26B57E-A2EC-F1B2-860B-C90E518238CD}"/>
              </a:ext>
            </a:extLst>
          </p:cNvPr>
          <p:cNvSpPr txBox="1">
            <a:spLocks/>
          </p:cNvSpPr>
          <p:nvPr/>
        </p:nvSpPr>
        <p:spPr>
          <a:xfrm>
            <a:off x="303066" y="5473493"/>
            <a:ext cx="115912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cs typeface="Calibri Light"/>
              </a:rPr>
              <a:t> </a:t>
            </a:r>
            <a:r>
              <a:rPr lang="en-GB" sz="5400" dirty="0">
                <a:cs typeface="Calibri Light"/>
                <a:hlinkClick r:id="rId3"/>
              </a:rPr>
              <a:t>www.aisoc.uk/articles/word-embeddings</a:t>
            </a:r>
            <a:endParaRPr lang="en-GB" sz="5400" dirty="0">
              <a:cs typeface="Calibri Light"/>
            </a:endParaRP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25634D3-ABF2-C87C-F4FB-564DE5EA7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52" b="4824"/>
          <a:stretch/>
        </p:blipFill>
        <p:spPr>
          <a:xfrm>
            <a:off x="2764971" y="306350"/>
            <a:ext cx="6859982" cy="53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4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43C4-4F1C-726F-4F85-674EA933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cs typeface="Calibri Light"/>
              </a:rPr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414167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60D2-3752-4CC8-A790-01855DD2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sz="8000">
                <a:latin typeface="Calibri"/>
                <a:cs typeface="Calibri"/>
              </a:rPr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4E11-3676-45A6-A967-472233628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435576"/>
            <a:ext cx="10058400" cy="75184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600"/>
              <a:t>By Stability AI, </a:t>
            </a:r>
            <a:r>
              <a:rPr lang="en-GB" sz="1600" err="1"/>
              <a:t>CompVis</a:t>
            </a:r>
            <a:r>
              <a:rPr lang="en-GB" sz="1600"/>
              <a:t> LMU, and Runway </a:t>
            </a:r>
          </a:p>
          <a:p>
            <a:pPr marL="0" indent="0" algn="ctr">
              <a:buNone/>
            </a:pPr>
            <a:r>
              <a:rPr lang="en-GB" sz="1600"/>
              <a:t>with support from </a:t>
            </a:r>
            <a:r>
              <a:rPr lang="en-GB" sz="1600" err="1"/>
              <a:t>EleutherAI</a:t>
            </a:r>
            <a:r>
              <a:rPr lang="en-GB" sz="1600"/>
              <a:t> and LAION.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5B214-3764-4EBD-9493-2081BB3F519A}"/>
              </a:ext>
            </a:extLst>
          </p:cNvPr>
          <p:cNvSpPr txBox="1"/>
          <p:nvPr/>
        </p:nvSpPr>
        <p:spPr>
          <a:xfrm>
            <a:off x="3048000" y="18992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Latent Diffusion Models:</a:t>
            </a:r>
            <a:endParaRPr lang="en-GB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9AF4-9E0A-867C-D4C6-1D1F9C4E5EF2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9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68A54-C694-EAE3-DDFD-5A30A9D1ECBF}"/>
              </a:ext>
            </a:extLst>
          </p:cNvPr>
          <p:cNvSpPr/>
          <p:nvPr/>
        </p:nvSpPr>
        <p:spPr>
          <a:xfrm>
            <a:off x="2358775" y="3824878"/>
            <a:ext cx="7474449" cy="8048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A1A38-EFEA-42EB-B853-4EAB533C6439}"/>
              </a:ext>
            </a:extLst>
          </p:cNvPr>
          <p:cNvSpPr txBox="1"/>
          <p:nvPr/>
        </p:nvSpPr>
        <p:spPr>
          <a:xfrm>
            <a:off x="2662603" y="4042617"/>
            <a:ext cx="65678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A Picasso painting of Shrek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292" name="Picture 4" descr="Ai Artificial Intelligence Brain - Free vector graphic on Pixabay">
            <a:extLst>
              <a:ext uri="{FF2B5EF4-FFF2-40B4-BE49-F238E27FC236}">
                <a16:creationId xmlns:a16="http://schemas.microsoft.com/office/drawing/2014/main" id="{CFF41793-A391-470F-97D8-7B9AD4555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1320800"/>
            <a:ext cx="2108200" cy="2108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89F4F-B29B-6B84-2638-0E5F073F833B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hrek characters brought to life in London's newest attraction on the South  Bank | London Evening Standard | Evening Standard">
            <a:extLst>
              <a:ext uri="{FF2B5EF4-FFF2-40B4-BE49-F238E27FC236}">
                <a16:creationId xmlns:a16="http://schemas.microsoft.com/office/drawing/2014/main" id="{B1E73B85-01C9-9656-D877-C61DBF047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2" t="202" r="9172" b="-202"/>
          <a:stretch/>
        </p:blipFill>
        <p:spPr bwMode="auto">
          <a:xfrm>
            <a:off x="3693913" y="1045020"/>
            <a:ext cx="4806435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F8D3FAB9-6CEA-48EC-B307-344D802F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/>
          <a:stretch/>
        </p:blipFill>
        <p:spPr bwMode="auto">
          <a:xfrm>
            <a:off x="3697934" y="1045020"/>
            <a:ext cx="4802414" cy="480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8D60B1-3EE3-4B2F-AAAE-1103CFC1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7" y="2295524"/>
            <a:ext cx="2559504" cy="2079905"/>
          </a:xfrm>
        </p:spPr>
        <p:txBody>
          <a:bodyPr anchor="ctr">
            <a:normAutofit/>
          </a:bodyPr>
          <a:lstStyle/>
          <a:p>
            <a:r>
              <a:rPr lang="en-US"/>
              <a:t>Diffusion </a:t>
            </a:r>
            <a:br>
              <a:rPr lang="en-US"/>
            </a:br>
            <a:r>
              <a:rPr lang="en-US"/>
              <a:t>Models: </a:t>
            </a:r>
            <a:br>
              <a:rPr lang="en-US"/>
            </a:br>
            <a:r>
              <a:rPr lang="en-US" b="1">
                <a:cs typeface="Calibri Light"/>
              </a:rPr>
              <a:t>Training</a:t>
            </a:r>
            <a:endParaRPr lang="en-US"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EB341-3B23-828D-2D95-5D06D8248B4E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A picture containing text, green, painted, graffiti&#10;&#10;Description automatically generated">
            <a:extLst>
              <a:ext uri="{FF2B5EF4-FFF2-40B4-BE49-F238E27FC236}">
                <a16:creationId xmlns:a16="http://schemas.microsoft.com/office/drawing/2014/main" id="{AF76E9F0-7C96-5510-FA23-2B27239E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13" y="1028255"/>
            <a:ext cx="4806435" cy="4803918"/>
          </a:xfrm>
          <a:prstGeom prst="rect">
            <a:avLst/>
          </a:prstGeom>
        </p:spPr>
      </p:pic>
      <p:pic>
        <p:nvPicPr>
          <p:cNvPr id="13314" name="Picture 2" descr="A Video Featuring Nothing But White Noise Has Received Five Content ID  Claims Since 2015 - Tubefilter">
            <a:extLst>
              <a:ext uri="{FF2B5EF4-FFF2-40B4-BE49-F238E27FC236}">
                <a16:creationId xmlns:a16="http://schemas.microsoft.com/office/drawing/2014/main" id="{F8D3FAB9-6CEA-48EC-B307-344D802FB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/>
          <a:stretch/>
        </p:blipFill>
        <p:spPr bwMode="auto">
          <a:xfrm>
            <a:off x="3694793" y="1027793"/>
            <a:ext cx="4802414" cy="480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8D60B1-3EE3-4B2F-AAAE-1103CFC1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46" y="2089010"/>
            <a:ext cx="2571075" cy="2679980"/>
          </a:xfrm>
        </p:spPr>
        <p:txBody>
          <a:bodyPr anchor="ctr">
            <a:normAutofit/>
          </a:bodyPr>
          <a:lstStyle/>
          <a:p>
            <a:r>
              <a:rPr lang="en-US"/>
              <a:t>Diffusion </a:t>
            </a:r>
            <a:br>
              <a:rPr lang="en-US"/>
            </a:br>
            <a:r>
              <a:rPr lang="en-US"/>
              <a:t>Models:</a:t>
            </a:r>
            <a:br>
              <a:rPr lang="en-US"/>
            </a:br>
            <a:r>
              <a:rPr lang="en-US" b="1">
                <a:cs typeface="Calibri Light"/>
              </a:rPr>
              <a:t>Running</a:t>
            </a:r>
            <a:endParaRPr lang="en-US"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47854-987B-0A9F-B804-06C8608CEEAC}"/>
              </a:ext>
            </a:extLst>
          </p:cNvPr>
          <p:cNvSpPr txBox="1"/>
          <p:nvPr/>
        </p:nvSpPr>
        <p:spPr>
          <a:xfrm>
            <a:off x="10582894" y="645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By Jakub Dylag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1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3.xml><?xml version="1.0" encoding="utf-8"?>
<a:theme xmlns:a="http://schemas.openxmlformats.org/drawingml/2006/main" name="2_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4.xml><?xml version="1.0" encoding="utf-8"?>
<a:theme xmlns:a="http://schemas.openxmlformats.org/drawingml/2006/main" name="3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049201-17a3-4711-b9db-36f87b3633aa" xsi:nil="true"/>
    <lcf76f155ced4ddcb4097134ff3c332f xmlns="a58779b2-6e96-4303-86a5-b4932c384b6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960F52493204CB9488410A28C071F" ma:contentTypeVersion="9" ma:contentTypeDescription="Create a new document." ma:contentTypeScope="" ma:versionID="43a7b0d8cff384f0f16bc710ddf18cde">
  <xsd:schema xmlns:xsd="http://www.w3.org/2001/XMLSchema" xmlns:xs="http://www.w3.org/2001/XMLSchema" xmlns:p="http://schemas.microsoft.com/office/2006/metadata/properties" xmlns:ns2="a58779b2-6e96-4303-86a5-b4932c384b6f" xmlns:ns3="db049201-17a3-4711-b9db-36f87b3633aa" targetNamespace="http://schemas.microsoft.com/office/2006/metadata/properties" ma:root="true" ma:fieldsID="47a9d22023c6a0a92258283cddf99df0" ns2:_="" ns3:_="">
    <xsd:import namespace="a58779b2-6e96-4303-86a5-b4932c384b6f"/>
    <xsd:import namespace="db049201-17a3-4711-b9db-36f87b3633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779b2-6e96-4303-86a5-b4932c384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49201-17a3-4711-b9db-36f87b3633a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49d13a-e822-4830-a33f-42f24002a24d}" ma:internalName="TaxCatchAll" ma:showField="CatchAllData" ma:web="db049201-17a3-4711-b9db-36f87b3633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42D8E0-52C1-47DD-8BE8-59D13AEE5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8DCBE7-DF45-4304-BD40-4A4F63A246E0}">
  <ds:schemaRefs>
    <ds:schemaRef ds:uri="a58779b2-6e96-4303-86a5-b4932c384b6f"/>
    <ds:schemaRef ds:uri="db049201-17a3-4711-b9db-36f87b3633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5E98B3-915F-481C-820B-2A9E03E15C4E}">
  <ds:schemaRefs>
    <ds:schemaRef ds:uri="a58779b2-6e96-4303-86a5-b4932c384b6f"/>
    <ds:schemaRef ds:uri="db049201-17a3-4711-b9db-36f87b3633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1106</TotalTime>
  <Words>1413</Words>
  <Application>Microsoft Office PowerPoint</Application>
  <PresentationFormat>Widescreen</PresentationFormat>
  <Paragraphs>341</Paragraphs>
  <Slides>51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Century Gothic</vt:lpstr>
      <vt:lpstr>Courier New</vt:lpstr>
      <vt:lpstr>Tw Cen MT</vt:lpstr>
      <vt:lpstr>Circuit</vt:lpstr>
      <vt:lpstr>1_Circuit</vt:lpstr>
      <vt:lpstr>2_Circuit</vt:lpstr>
      <vt:lpstr>3_Circuit</vt:lpstr>
      <vt:lpstr>PowerPoint Presentation</vt:lpstr>
      <vt:lpstr>PowerPoint Presentation</vt:lpstr>
      <vt:lpstr>Recognise these?</vt:lpstr>
      <vt:lpstr>Recognise these?</vt:lpstr>
      <vt:lpstr>Recognise these?</vt:lpstr>
      <vt:lpstr>Stable Diffusion</vt:lpstr>
      <vt:lpstr>PowerPoint Presentation</vt:lpstr>
      <vt:lpstr>Diffusion  Models:  Training</vt:lpstr>
      <vt:lpstr>Diffusion  Models: Running</vt:lpstr>
      <vt:lpstr>U-Net</vt:lpstr>
      <vt:lpstr>GAN:  General Adversarial Network </vt:lpstr>
      <vt:lpstr>GAN:  General Adversarial Network </vt:lpstr>
      <vt:lpstr>Latent Diffusion  Models</vt:lpstr>
      <vt:lpstr>CLIP: Contrastive Language-Image  Pre-Training</vt:lpstr>
      <vt:lpstr>U-Net</vt:lpstr>
      <vt:lpstr>VAE:  Variable  Auto Encoder</vt:lpstr>
      <vt:lpstr>Latent Diffusion Models</vt:lpstr>
      <vt:lpstr>U-Net</vt:lpstr>
      <vt:lpstr>PowerPoint Presentation</vt:lpstr>
      <vt:lpstr>PowerPoint Presentation</vt:lpstr>
      <vt:lpstr>Reserve Diffusion Process</vt:lpstr>
      <vt:lpstr>Questions?</vt:lpstr>
      <vt:lpstr>Try it!</vt:lpstr>
      <vt:lpstr>What makes a good prompt?</vt:lpstr>
      <vt:lpstr>Become a Prompt Master!</vt:lpstr>
      <vt:lpstr>Too lazy to write your own prompts?  ChatGPT😎 </vt:lpstr>
      <vt:lpstr>Research</vt:lpstr>
      <vt:lpstr>Fine Tuning</vt:lpstr>
      <vt:lpstr>U-Net</vt:lpstr>
      <vt:lpstr>Image Variations</vt:lpstr>
      <vt:lpstr>Many Inputs!</vt:lpstr>
      <vt:lpstr>Editorial Prompts (Prompt-to-Prompt)</vt:lpstr>
      <vt:lpstr>Cross Attention</vt:lpstr>
      <vt:lpstr>Cross Attention Map</vt:lpstr>
      <vt:lpstr>Automatic Geo-alignment of Artwork in Children's Story Books</vt:lpstr>
      <vt:lpstr>Multiple Conditions &amp; Bi-directional Guidance </vt:lpstr>
      <vt:lpstr>3d Models</vt:lpstr>
      <vt:lpstr>Bias, Ethics and Legal</vt:lpstr>
      <vt:lpstr>Questions?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Jakub Dylag</cp:lastModifiedBy>
  <cp:revision>71</cp:revision>
  <dcterms:created xsi:type="dcterms:W3CDTF">2023-02-10T06:27:32Z</dcterms:created>
  <dcterms:modified xsi:type="dcterms:W3CDTF">2023-04-22T17:57:20Z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0x010100602960F52493204CB9488410A28C071F</vt:lpwstr>
  </property>
  <property fmtid="{D5CDD505-2E9C-101B-9397-08002B2CF9AE}" pid="3" name="MediaServiceImageTags">
    <vt:lpwstr/>
  </property>
</Properties>
</file>